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notesSlide12.xml" ContentType="application/vnd.openxmlformats-officedocument.presentationml.notesSlide+xml"/>
  <Override PartName="/ppt/notesSlides/_rels/notesSlide13.xml.rels" ContentType="application/vnd.openxmlformats-package.relationships+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10.xml.rels" ContentType="application/vnd.openxmlformats-package.relationships+xml"/>
  <Override PartName="/ppt/notesSlides/_rels/notesSlide8.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14.xml.rels" ContentType="application/vnd.openxmlformats-package.relationships+xml"/>
  <Override PartName="/ppt/notesSlides/_rels/notesSlide9.xml.rels" ContentType="application/vnd.openxmlformats-package.relationships+xml"/>
  <Override PartName="/ppt/notesSlides/_rels/notesSlide1.xml.rels" ContentType="application/vnd.openxmlformats-package.relationships+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13.xml" ContentType="application/vnd.openxmlformats-officedocument.presentationml.notesSlide+xml"/>
  <Override PartName="/ppt/notesSlides/notesSlide1.xml" ContentType="application/vnd.openxmlformats-officedocument.presentationml.notesSlide+xml"/>
  <Override PartName="/ppt/slides/slide14.xml" ContentType="application/vnd.openxmlformats-officedocument.presentationml.slide+xml"/>
  <Override PartName="/ppt/slides/slide13.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22.png" ContentType="image/png"/>
  <Override PartName="/ppt/media/image21.png" ContentType="image/png"/>
  <Override PartName="/ppt/media/image20.jpeg" ContentType="image/jpeg"/>
  <Override PartName="/ppt/media/image18.jpeg" ContentType="image/jpeg"/>
  <Override PartName="/ppt/media/image12.jpeg" ContentType="image/jpeg"/>
  <Override PartName="/ppt/media/image19.jpeg" ContentType="image/jpeg"/>
  <Override PartName="/ppt/media/image11.png" ContentType="image/png"/>
  <Override PartName="/ppt/media/image10.png" ContentType="image/png"/>
  <Override PartName="/ppt/media/image9.jpeg" ContentType="image/jpeg"/>
  <Override PartName="/ppt/media/image15.jpeg" ContentType="image/jpeg"/>
  <Override PartName="/ppt/media/image14.jpeg" ContentType="image/jpeg"/>
  <Override PartName="/ppt/media/image8.png" ContentType="image/png"/>
  <Override PartName="/ppt/media/image7.png" ContentType="image/png"/>
  <Override PartName="/ppt/media/image6.png" ContentType="image/png"/>
  <Override PartName="/ppt/media/image5.png" ContentType="image/png"/>
  <Override PartName="/ppt/media/image4.png" ContentType="image/png"/>
  <Override PartName="/ppt/media/image17.png" ContentType="image/png"/>
  <Override PartName="/ppt/media/image3.png" ContentType="image/png"/>
  <Override PartName="/ppt/media/image16.png" ContentType="image/png"/>
  <Override PartName="/ppt/media/image23.png" ContentType="image/png"/>
  <Override PartName="/ppt/media/image13.jpeg" ContentType="image/jpeg"/>
  <Override PartName="/ppt/media/image2.png" ContentType="image/png"/>
  <Override PartName="/ppt/media/image24.png" ContentType="image/png"/>
  <Override PartName="/ppt/media/image1.png" ContentType="image/png"/>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30.xml.rels" ContentType="application/vnd.openxmlformats-package.relationships+xml"/>
  <Override PartName="/ppt/slideLayouts/_rels/slideLayout28.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24.xml.rels" ContentType="application/vnd.openxmlformats-package.relationships+xml"/>
  <Override PartName="/ppt/slideLayouts/_rels/slideLayout48.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47.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46.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4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29.xml.rels" ContentType="application/vnd.openxmlformats-package.relationships+xml"/>
  <Override PartName="/ppt/slideLayouts/_rels/slideLayout39.xml.rels" ContentType="application/vnd.openxmlformats-package.relationships+xml"/>
  <Override PartName="/ppt/slideLayouts/_rels/slideLayout14.xml.rels" ContentType="application/vnd.openxmlformats-package.relationships+xml"/>
  <Override PartName="/ppt/slideLayouts/_rels/slideLayout38.xml.rels" ContentType="application/vnd.openxmlformats-package.relationships+xml"/>
  <Override PartName="/ppt/slideLayouts/_rels/slideLayout13.xml.rels" ContentType="application/vnd.openxmlformats-package.relationships+xml"/>
  <Override PartName="/ppt/slideLayouts/_rels/slideLayout6.xml.rels" ContentType="application/vnd.openxmlformats-package.relationships+xml"/>
  <Override PartName="/ppt/slideLayouts/_rels/slideLayout37.xml.rels" ContentType="application/vnd.openxmlformats-package.relationships+xml"/>
  <Override PartName="/ppt/slideLayouts/_rels/slideLayout12.xml.rels" ContentType="application/vnd.openxmlformats-package.relationships+xml"/>
  <Override PartName="/ppt/slideLayouts/_rels/slideLayout26.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44.xml.rels" ContentType="application/vnd.openxmlformats-package.relationships+xml"/>
  <Override PartName="/ppt/slideLayouts/_rels/slideLayout1.xml.rels" ContentType="application/vnd.openxmlformats-package.relationships+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44.xml" ContentType="application/vnd.openxmlformats-officedocument.presentationml.slideLayout+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0.xml" ContentType="application/vnd.openxmlformats-officedocument.presentationml.slideLayout+xml"/>
  <Override PartName="/ppt/slideLayouts/slideLayout43.xml" ContentType="application/vnd.openxmlformats-officedocument.presentationml.slideLayout+xml"/>
  <Override PartName="/ppt/slideLayouts/slideLayout18.xml" ContentType="application/vnd.openxmlformats-officedocument.presentationml.slideLayout+xml"/>
  <Override PartName="/ppt/slideLayouts/slideLayout40.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26.xml" ContentType="application/vnd.openxmlformats-officedocument.presentationml.slideLayout+xml"/>
  <Override PartName="/ppt/slideLayouts/slideLayout7.xml" ContentType="application/vnd.openxmlformats-officedocument.presentationml.slideLayout+xml"/>
  <Override PartName="/ppt/slideLayouts/slideLayout25.xml" ContentType="application/vnd.openxmlformats-officedocument.presentationml.slideLayout+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2.xml" ContentType="application/vnd.openxmlformats-officedocument.presentationml.slideLayout+xml"/>
  <Override PartName="/ppt/slideLayouts/slideLayout17.xml" ContentType="application/vnd.openxmlformats-officedocument.presentationml.slideLayout+xml"/>
  <Override PartName="/ppt/slideLayouts/slideLayout41.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x="9144000" cy="6858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7" name="PlaceHolder 1"/>
          <p:cNvSpPr>
            <a:spLocks noGrp="1"/>
          </p:cNvSpPr>
          <p:nvPr>
            <p:ph type="body"/>
          </p:nvPr>
        </p:nvSpPr>
        <p:spPr>
          <a:xfrm>
            <a:off x="756000" y="5078520"/>
            <a:ext cx="6047640" cy="4811040"/>
          </a:xfrm>
          <a:prstGeom prst="rect">
            <a:avLst/>
          </a:prstGeom>
        </p:spPr>
        <p:txBody>
          <a:bodyPr lIns="0" rIns="0" tIns="0" bIns="0"/>
          <a:p>
            <a:r>
              <a:rPr lang="en-GB" sz="2000">
                <a:latin typeface="Arial"/>
              </a:rPr>
              <a:t>Click to edit the notes format</a:t>
            </a:r>
            <a:endParaRPr/>
          </a:p>
        </p:txBody>
      </p:sp>
      <p:sp>
        <p:nvSpPr>
          <p:cNvPr id="168" name="PlaceHolder 2"/>
          <p:cNvSpPr>
            <a:spLocks noGrp="1"/>
          </p:cNvSpPr>
          <p:nvPr>
            <p:ph type="hdr"/>
          </p:nvPr>
        </p:nvSpPr>
        <p:spPr>
          <a:xfrm>
            <a:off x="0" y="0"/>
            <a:ext cx="3280680" cy="534240"/>
          </a:xfrm>
          <a:prstGeom prst="rect">
            <a:avLst/>
          </a:prstGeom>
        </p:spPr>
        <p:txBody>
          <a:bodyPr lIns="0" rIns="0" tIns="0" bIns="0"/>
          <a:p>
            <a:r>
              <a:rPr lang="en-GB" sz="1400">
                <a:latin typeface="Times New Roman"/>
              </a:rPr>
              <a:t>&lt;header&gt;</a:t>
            </a:r>
            <a:endParaRPr/>
          </a:p>
        </p:txBody>
      </p:sp>
      <p:sp>
        <p:nvSpPr>
          <p:cNvPr id="169" name="PlaceHolder 3"/>
          <p:cNvSpPr>
            <a:spLocks noGrp="1"/>
          </p:cNvSpPr>
          <p:nvPr>
            <p:ph type="dt"/>
          </p:nvPr>
        </p:nvSpPr>
        <p:spPr>
          <a:xfrm>
            <a:off x="4278960" y="0"/>
            <a:ext cx="3280680" cy="534240"/>
          </a:xfrm>
          <a:prstGeom prst="rect">
            <a:avLst/>
          </a:prstGeom>
        </p:spPr>
        <p:txBody>
          <a:bodyPr lIns="0" rIns="0" tIns="0" bIns="0"/>
          <a:p>
            <a:pPr algn="r"/>
            <a:r>
              <a:rPr lang="en-GB" sz="1400">
                <a:latin typeface="Times New Roman"/>
              </a:rPr>
              <a:t>&lt;date/time&gt;</a:t>
            </a:r>
            <a:endParaRPr/>
          </a:p>
        </p:txBody>
      </p:sp>
      <p:sp>
        <p:nvSpPr>
          <p:cNvPr id="170" name="PlaceHolder 4"/>
          <p:cNvSpPr>
            <a:spLocks noGrp="1"/>
          </p:cNvSpPr>
          <p:nvPr>
            <p:ph type="ftr"/>
          </p:nvPr>
        </p:nvSpPr>
        <p:spPr>
          <a:xfrm>
            <a:off x="0" y="10157400"/>
            <a:ext cx="3280680" cy="534240"/>
          </a:xfrm>
          <a:prstGeom prst="rect">
            <a:avLst/>
          </a:prstGeom>
        </p:spPr>
        <p:txBody>
          <a:bodyPr lIns="0" rIns="0" tIns="0" bIns="0" anchor="b"/>
          <a:p>
            <a:r>
              <a:rPr lang="en-GB" sz="1400">
                <a:latin typeface="Times New Roman"/>
              </a:rPr>
              <a:t>&lt;footer&gt;</a:t>
            </a:r>
            <a:endParaRPr/>
          </a:p>
        </p:txBody>
      </p:sp>
      <p:sp>
        <p:nvSpPr>
          <p:cNvPr id="171" name="PlaceHolder 5"/>
          <p:cNvSpPr>
            <a:spLocks noGrp="1"/>
          </p:cNvSpPr>
          <p:nvPr>
            <p:ph type="sldNum"/>
          </p:nvPr>
        </p:nvSpPr>
        <p:spPr>
          <a:xfrm>
            <a:off x="4278960" y="10157400"/>
            <a:ext cx="3280680" cy="534240"/>
          </a:xfrm>
          <a:prstGeom prst="rect">
            <a:avLst/>
          </a:prstGeom>
        </p:spPr>
        <p:txBody>
          <a:bodyPr lIns="0" rIns="0" tIns="0" bIns="0" anchor="b"/>
          <a:p>
            <a:pPr algn="r"/>
            <a:fld id="{6CFDD650-3238-48B3-8C85-18C17D47F4DE}" type="slidenum">
              <a:rPr lang="en-GB" sz="1400">
                <a:latin typeface="Times New Roman"/>
              </a:rPr>
              <a:t>&lt;number&gt;</a:t>
            </a:fld>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2" name="PlaceHolder 1"/>
          <p:cNvSpPr>
            <a:spLocks noGrp="1"/>
          </p:cNvSpPr>
          <p:nvPr>
            <p:ph type="body"/>
          </p:nvPr>
        </p:nvSpPr>
        <p:spPr>
          <a:xfrm>
            <a:off x="685800" y="4400640"/>
            <a:ext cx="5486040" cy="3600000"/>
          </a:xfrm>
          <a:prstGeom prst="rect">
            <a:avLst/>
          </a:prstGeom>
        </p:spPr>
        <p:txBody>
          <a:bodyPr/>
          <a:p>
            <a:endParaRPr/>
          </a:p>
        </p:txBody>
      </p:sp>
      <p:sp>
        <p:nvSpPr>
          <p:cNvPr id="233" name="TextShape 2"/>
          <p:cNvSpPr txBox="1"/>
          <p:nvPr/>
        </p:nvSpPr>
        <p:spPr>
          <a:xfrm>
            <a:off x="3884760" y="8685360"/>
            <a:ext cx="2971440" cy="458280"/>
          </a:xfrm>
          <a:prstGeom prst="rect">
            <a:avLst/>
          </a:prstGeom>
        </p:spPr>
        <p:txBody>
          <a:bodyPr anchor="b"/>
          <a:p>
            <a:pPr>
              <a:lnSpc>
                <a:spcPct val="100000"/>
              </a:lnSpc>
            </a:pPr>
            <a:fld id="{502E173A-E60F-45EE-9EE9-3D3F18C66F2D}" type="slidenum">
              <a:rPr lang="en-GB" sz="1200">
                <a:latin typeface="Times New Roman"/>
              </a:rPr>
              <a:t>&lt;number&gt;</a:t>
            </a:fld>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0" name="PlaceHolder 1"/>
          <p:cNvSpPr>
            <a:spLocks noGrp="1"/>
          </p:cNvSpPr>
          <p:nvPr>
            <p:ph type="body"/>
          </p:nvPr>
        </p:nvSpPr>
        <p:spPr>
          <a:xfrm>
            <a:off x="685800" y="4400640"/>
            <a:ext cx="5486040" cy="3600000"/>
          </a:xfrm>
          <a:prstGeom prst="rect">
            <a:avLst/>
          </a:prstGeom>
        </p:spPr>
        <p:txBody>
          <a:bodyPr/>
          <a:p>
            <a:endParaRPr/>
          </a:p>
        </p:txBody>
      </p:sp>
      <p:sp>
        <p:nvSpPr>
          <p:cNvPr id="251" name="TextShape 2"/>
          <p:cNvSpPr txBox="1"/>
          <p:nvPr/>
        </p:nvSpPr>
        <p:spPr>
          <a:xfrm>
            <a:off x="3884760" y="8685360"/>
            <a:ext cx="2971440" cy="458280"/>
          </a:xfrm>
          <a:prstGeom prst="rect">
            <a:avLst/>
          </a:prstGeom>
        </p:spPr>
        <p:txBody>
          <a:bodyPr anchor="b"/>
          <a:p>
            <a:pPr>
              <a:lnSpc>
                <a:spcPct val="100000"/>
              </a:lnSpc>
            </a:pPr>
            <a:fld id="{025D3D99-3B27-4FB6-8B51-C47620D74091}" type="slidenum">
              <a:rPr lang="en-GB" sz="1200">
                <a:latin typeface="Times New Roman"/>
              </a:rPr>
              <a:t>&lt;number&gt;</a:t>
            </a:fld>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2" name="PlaceHolder 1"/>
          <p:cNvSpPr>
            <a:spLocks noGrp="1"/>
          </p:cNvSpPr>
          <p:nvPr>
            <p:ph type="body"/>
          </p:nvPr>
        </p:nvSpPr>
        <p:spPr>
          <a:xfrm>
            <a:off x="685800" y="4400640"/>
            <a:ext cx="5486040" cy="3600000"/>
          </a:xfrm>
          <a:prstGeom prst="rect">
            <a:avLst/>
          </a:prstGeom>
        </p:spPr>
        <p:txBody>
          <a:bodyPr/>
          <a:p>
            <a:endParaRPr/>
          </a:p>
        </p:txBody>
      </p:sp>
      <p:sp>
        <p:nvSpPr>
          <p:cNvPr id="253" name="TextShape 2"/>
          <p:cNvSpPr txBox="1"/>
          <p:nvPr/>
        </p:nvSpPr>
        <p:spPr>
          <a:xfrm>
            <a:off x="3884760" y="8685360"/>
            <a:ext cx="2971440" cy="458280"/>
          </a:xfrm>
          <a:prstGeom prst="rect">
            <a:avLst/>
          </a:prstGeom>
        </p:spPr>
        <p:txBody>
          <a:bodyPr anchor="b"/>
          <a:p>
            <a:pPr>
              <a:lnSpc>
                <a:spcPct val="100000"/>
              </a:lnSpc>
            </a:pPr>
            <a:fld id="{7D5C2FE8-8F5A-4FAC-ADA2-B7B780A1C9E9}" type="slidenum">
              <a:rPr lang="en-GB" sz="1200">
                <a:latin typeface="Times New Roman"/>
              </a:rPr>
              <a:t>&lt;number&gt;</a:t>
            </a:fld>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4" name="PlaceHolder 1"/>
          <p:cNvSpPr>
            <a:spLocks noGrp="1"/>
          </p:cNvSpPr>
          <p:nvPr>
            <p:ph type="body"/>
          </p:nvPr>
        </p:nvSpPr>
        <p:spPr>
          <a:xfrm>
            <a:off x="685800" y="4400640"/>
            <a:ext cx="5486040" cy="3600000"/>
          </a:xfrm>
          <a:prstGeom prst="rect">
            <a:avLst/>
          </a:prstGeom>
        </p:spPr>
        <p:txBody>
          <a:bodyPr/>
          <a:p>
            <a:endParaRPr/>
          </a:p>
        </p:txBody>
      </p:sp>
      <p:sp>
        <p:nvSpPr>
          <p:cNvPr id="255" name="TextShape 2"/>
          <p:cNvSpPr txBox="1"/>
          <p:nvPr/>
        </p:nvSpPr>
        <p:spPr>
          <a:xfrm>
            <a:off x="3884760" y="8685360"/>
            <a:ext cx="2971440" cy="458280"/>
          </a:xfrm>
          <a:prstGeom prst="rect">
            <a:avLst/>
          </a:prstGeom>
        </p:spPr>
        <p:txBody>
          <a:bodyPr anchor="b"/>
          <a:p>
            <a:pPr>
              <a:lnSpc>
                <a:spcPct val="100000"/>
              </a:lnSpc>
            </a:pPr>
            <a:fld id="{2194C781-D4BF-4071-A7A9-02B784DE8E89}" type="slidenum">
              <a:rPr lang="en-GB" sz="1200">
                <a:latin typeface="Times New Roman"/>
              </a:rPr>
              <a:t>&lt;number&gt;</a:t>
            </a:fld>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6" name="PlaceHolder 1"/>
          <p:cNvSpPr>
            <a:spLocks noGrp="1"/>
          </p:cNvSpPr>
          <p:nvPr>
            <p:ph type="body"/>
          </p:nvPr>
        </p:nvSpPr>
        <p:spPr>
          <a:xfrm>
            <a:off x="685800" y="4400640"/>
            <a:ext cx="5486040" cy="3600000"/>
          </a:xfrm>
          <a:prstGeom prst="rect">
            <a:avLst/>
          </a:prstGeom>
        </p:spPr>
        <p:txBody>
          <a:bodyPr/>
          <a:p>
            <a:endParaRPr/>
          </a:p>
        </p:txBody>
      </p:sp>
      <p:sp>
        <p:nvSpPr>
          <p:cNvPr id="257" name="TextShape 2"/>
          <p:cNvSpPr txBox="1"/>
          <p:nvPr/>
        </p:nvSpPr>
        <p:spPr>
          <a:xfrm>
            <a:off x="3884760" y="8685360"/>
            <a:ext cx="2971440" cy="458280"/>
          </a:xfrm>
          <a:prstGeom prst="rect">
            <a:avLst/>
          </a:prstGeom>
        </p:spPr>
        <p:txBody>
          <a:bodyPr anchor="b"/>
          <a:p>
            <a:pPr>
              <a:lnSpc>
                <a:spcPct val="100000"/>
              </a:lnSpc>
            </a:pPr>
            <a:fld id="{F91939E4-205A-4F59-88F9-92AF4C9C9F79}" type="slidenum">
              <a:rPr lang="en-GB" sz="1200">
                <a:latin typeface="Times New Roman"/>
              </a:rPr>
              <a:t>&lt;number&gt;</a:t>
            </a:fld>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8" name="PlaceHolder 1"/>
          <p:cNvSpPr>
            <a:spLocks noGrp="1"/>
          </p:cNvSpPr>
          <p:nvPr>
            <p:ph type="body"/>
          </p:nvPr>
        </p:nvSpPr>
        <p:spPr>
          <a:xfrm>
            <a:off x="685800" y="4400640"/>
            <a:ext cx="5486040" cy="3600000"/>
          </a:xfrm>
          <a:prstGeom prst="rect">
            <a:avLst/>
          </a:prstGeom>
        </p:spPr>
        <p:txBody>
          <a:bodyPr/>
          <a:p>
            <a:endParaRPr/>
          </a:p>
        </p:txBody>
      </p:sp>
      <p:sp>
        <p:nvSpPr>
          <p:cNvPr id="259" name="TextShape 2"/>
          <p:cNvSpPr txBox="1"/>
          <p:nvPr/>
        </p:nvSpPr>
        <p:spPr>
          <a:xfrm>
            <a:off x="3884760" y="8685360"/>
            <a:ext cx="2971440" cy="458280"/>
          </a:xfrm>
          <a:prstGeom prst="rect">
            <a:avLst/>
          </a:prstGeom>
        </p:spPr>
        <p:txBody>
          <a:bodyPr anchor="b"/>
          <a:p>
            <a:pPr>
              <a:lnSpc>
                <a:spcPct val="100000"/>
              </a:lnSpc>
            </a:pPr>
            <a:fld id="{5A012A8C-46A6-461F-B565-8161947CFE48}" type="slidenum">
              <a:rPr lang="en-GB" sz="1200">
                <a:latin typeface="Times New Roman"/>
              </a:rPr>
              <a:t>&lt;number&gt;</a:t>
            </a:fld>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4" name="PlaceHolder 1"/>
          <p:cNvSpPr>
            <a:spLocks noGrp="1"/>
          </p:cNvSpPr>
          <p:nvPr>
            <p:ph type="body"/>
          </p:nvPr>
        </p:nvSpPr>
        <p:spPr>
          <a:xfrm>
            <a:off x="685800" y="4400640"/>
            <a:ext cx="5486040" cy="3600000"/>
          </a:xfrm>
          <a:prstGeom prst="rect">
            <a:avLst/>
          </a:prstGeom>
        </p:spPr>
        <p:txBody>
          <a:bodyPr/>
          <a:p>
            <a:endParaRPr/>
          </a:p>
        </p:txBody>
      </p:sp>
      <p:sp>
        <p:nvSpPr>
          <p:cNvPr id="235" name="TextShape 2"/>
          <p:cNvSpPr txBox="1"/>
          <p:nvPr/>
        </p:nvSpPr>
        <p:spPr>
          <a:xfrm>
            <a:off x="3884760" y="8685360"/>
            <a:ext cx="2971440" cy="458280"/>
          </a:xfrm>
          <a:prstGeom prst="rect">
            <a:avLst/>
          </a:prstGeom>
        </p:spPr>
        <p:txBody>
          <a:bodyPr anchor="b"/>
          <a:p>
            <a:pPr>
              <a:lnSpc>
                <a:spcPct val="100000"/>
              </a:lnSpc>
            </a:pPr>
            <a:fld id="{469DBAEA-EC87-4171-8EEA-5C803D753ED1}" type="slidenum">
              <a:rPr lang="en-GB" sz="1200">
                <a:latin typeface="Times New Roman"/>
              </a:rPr>
              <a:t>&lt;number&gt;</a:t>
            </a:fld>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6" name="PlaceHolder 1"/>
          <p:cNvSpPr>
            <a:spLocks noGrp="1"/>
          </p:cNvSpPr>
          <p:nvPr>
            <p:ph type="body"/>
          </p:nvPr>
        </p:nvSpPr>
        <p:spPr>
          <a:xfrm>
            <a:off x="685800" y="4400640"/>
            <a:ext cx="5486040" cy="3600000"/>
          </a:xfrm>
          <a:prstGeom prst="rect">
            <a:avLst/>
          </a:prstGeom>
        </p:spPr>
        <p:txBody>
          <a:bodyPr/>
          <a:p>
            <a:endParaRPr/>
          </a:p>
        </p:txBody>
      </p:sp>
      <p:sp>
        <p:nvSpPr>
          <p:cNvPr id="237" name="TextShape 2"/>
          <p:cNvSpPr txBox="1"/>
          <p:nvPr/>
        </p:nvSpPr>
        <p:spPr>
          <a:xfrm>
            <a:off x="3884760" y="8685360"/>
            <a:ext cx="2971440" cy="458280"/>
          </a:xfrm>
          <a:prstGeom prst="rect">
            <a:avLst/>
          </a:prstGeom>
        </p:spPr>
        <p:txBody>
          <a:bodyPr anchor="b"/>
          <a:p>
            <a:pPr>
              <a:lnSpc>
                <a:spcPct val="100000"/>
              </a:lnSpc>
            </a:pPr>
            <a:fld id="{F42F6090-CB8A-47D8-84A6-8D375E106CDC}" type="slidenum">
              <a:rPr lang="en-GB" sz="1200">
                <a:latin typeface="Times New Roman"/>
              </a:rPr>
              <a:t>&lt;number&gt;</a:t>
            </a:fld>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38" name="PlaceHolder 1"/>
          <p:cNvSpPr>
            <a:spLocks noGrp="1"/>
          </p:cNvSpPr>
          <p:nvPr>
            <p:ph type="body"/>
          </p:nvPr>
        </p:nvSpPr>
        <p:spPr>
          <a:xfrm>
            <a:off x="685800" y="4400640"/>
            <a:ext cx="5486040" cy="3600000"/>
          </a:xfrm>
          <a:prstGeom prst="rect">
            <a:avLst/>
          </a:prstGeom>
        </p:spPr>
        <p:txBody>
          <a:bodyPr/>
          <a:p>
            <a:endParaRPr/>
          </a:p>
        </p:txBody>
      </p:sp>
      <p:sp>
        <p:nvSpPr>
          <p:cNvPr id="239" name="TextShape 2"/>
          <p:cNvSpPr txBox="1"/>
          <p:nvPr/>
        </p:nvSpPr>
        <p:spPr>
          <a:xfrm>
            <a:off x="3884760" y="8685360"/>
            <a:ext cx="2971440" cy="458280"/>
          </a:xfrm>
          <a:prstGeom prst="rect">
            <a:avLst/>
          </a:prstGeom>
        </p:spPr>
        <p:txBody>
          <a:bodyPr anchor="b"/>
          <a:p>
            <a:pPr>
              <a:lnSpc>
                <a:spcPct val="100000"/>
              </a:lnSpc>
            </a:pPr>
            <a:fld id="{19B9FB32-0489-4784-8CD1-2C6B864C96E3}" type="slidenum">
              <a:rPr lang="en-GB" sz="1200">
                <a:latin typeface="Times New Roman"/>
              </a:rPr>
              <a:t>&lt;number&gt;</a:t>
            </a:fld>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0" name="PlaceHolder 1"/>
          <p:cNvSpPr>
            <a:spLocks noGrp="1"/>
          </p:cNvSpPr>
          <p:nvPr>
            <p:ph type="body"/>
          </p:nvPr>
        </p:nvSpPr>
        <p:spPr>
          <a:xfrm>
            <a:off x="685800" y="4400640"/>
            <a:ext cx="5486040" cy="3600000"/>
          </a:xfrm>
          <a:prstGeom prst="rect">
            <a:avLst/>
          </a:prstGeom>
        </p:spPr>
        <p:txBody>
          <a:bodyPr/>
          <a:p>
            <a:endParaRPr/>
          </a:p>
        </p:txBody>
      </p:sp>
      <p:sp>
        <p:nvSpPr>
          <p:cNvPr id="241" name="TextShape 2"/>
          <p:cNvSpPr txBox="1"/>
          <p:nvPr/>
        </p:nvSpPr>
        <p:spPr>
          <a:xfrm>
            <a:off x="3884760" y="8685360"/>
            <a:ext cx="2971440" cy="458280"/>
          </a:xfrm>
          <a:prstGeom prst="rect">
            <a:avLst/>
          </a:prstGeom>
        </p:spPr>
        <p:txBody>
          <a:bodyPr anchor="b"/>
          <a:p>
            <a:pPr>
              <a:lnSpc>
                <a:spcPct val="100000"/>
              </a:lnSpc>
            </a:pPr>
            <a:fld id="{0D0F3567-1B17-4D5C-B4BB-3ECDEF2B8908}" type="slidenum">
              <a:rPr lang="en-GB" sz="1200">
                <a:latin typeface="Times New Roman"/>
              </a:rPr>
              <a:t>&lt;number&gt;</a:t>
            </a:fld>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2" name="PlaceHolder 1"/>
          <p:cNvSpPr>
            <a:spLocks noGrp="1"/>
          </p:cNvSpPr>
          <p:nvPr>
            <p:ph type="body"/>
          </p:nvPr>
        </p:nvSpPr>
        <p:spPr>
          <a:xfrm>
            <a:off x="685800" y="4400640"/>
            <a:ext cx="5486040" cy="3600000"/>
          </a:xfrm>
          <a:prstGeom prst="rect">
            <a:avLst/>
          </a:prstGeom>
        </p:spPr>
        <p:txBody>
          <a:bodyPr/>
          <a:p>
            <a:endParaRPr/>
          </a:p>
        </p:txBody>
      </p:sp>
      <p:sp>
        <p:nvSpPr>
          <p:cNvPr id="243" name="TextShape 2"/>
          <p:cNvSpPr txBox="1"/>
          <p:nvPr/>
        </p:nvSpPr>
        <p:spPr>
          <a:xfrm>
            <a:off x="3884760" y="8685360"/>
            <a:ext cx="2971440" cy="458280"/>
          </a:xfrm>
          <a:prstGeom prst="rect">
            <a:avLst/>
          </a:prstGeom>
        </p:spPr>
        <p:txBody>
          <a:bodyPr anchor="b"/>
          <a:p>
            <a:pPr>
              <a:lnSpc>
                <a:spcPct val="100000"/>
              </a:lnSpc>
            </a:pPr>
            <a:fld id="{2C1F05C8-E203-4364-BCC0-3E1702F63CCC}" type="slidenum">
              <a:rPr lang="en-GB" sz="1200">
                <a:latin typeface="Times New Roman"/>
              </a:rPr>
              <a:t>&lt;number&gt;</a:t>
            </a:fld>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4" name="PlaceHolder 1"/>
          <p:cNvSpPr>
            <a:spLocks noGrp="1"/>
          </p:cNvSpPr>
          <p:nvPr>
            <p:ph type="body"/>
          </p:nvPr>
        </p:nvSpPr>
        <p:spPr>
          <a:xfrm>
            <a:off x="685800" y="4400640"/>
            <a:ext cx="5486040" cy="3600000"/>
          </a:xfrm>
          <a:prstGeom prst="rect">
            <a:avLst/>
          </a:prstGeom>
        </p:spPr>
        <p:txBody>
          <a:bodyPr/>
          <a:p>
            <a:endParaRPr/>
          </a:p>
        </p:txBody>
      </p:sp>
      <p:sp>
        <p:nvSpPr>
          <p:cNvPr id="245" name="TextShape 2"/>
          <p:cNvSpPr txBox="1"/>
          <p:nvPr/>
        </p:nvSpPr>
        <p:spPr>
          <a:xfrm>
            <a:off x="3884760" y="8685360"/>
            <a:ext cx="2971440" cy="458280"/>
          </a:xfrm>
          <a:prstGeom prst="rect">
            <a:avLst/>
          </a:prstGeom>
        </p:spPr>
        <p:txBody>
          <a:bodyPr anchor="b"/>
          <a:p>
            <a:pPr>
              <a:lnSpc>
                <a:spcPct val="100000"/>
              </a:lnSpc>
            </a:pPr>
            <a:fld id="{F1A8A469-9817-46E7-B9A6-A7118F1999F4}" type="slidenum">
              <a:rPr lang="en-GB" sz="1200">
                <a:latin typeface="Times New Roman"/>
              </a:rPr>
              <a:t>&lt;number&gt;</a:t>
            </a:fld>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6" name="PlaceHolder 1"/>
          <p:cNvSpPr>
            <a:spLocks noGrp="1"/>
          </p:cNvSpPr>
          <p:nvPr>
            <p:ph type="body"/>
          </p:nvPr>
        </p:nvSpPr>
        <p:spPr>
          <a:xfrm>
            <a:off x="685800" y="4400640"/>
            <a:ext cx="5486040" cy="3600000"/>
          </a:xfrm>
          <a:prstGeom prst="rect">
            <a:avLst/>
          </a:prstGeom>
        </p:spPr>
        <p:txBody>
          <a:bodyPr/>
          <a:p>
            <a:endParaRPr/>
          </a:p>
        </p:txBody>
      </p:sp>
      <p:sp>
        <p:nvSpPr>
          <p:cNvPr id="247" name="TextShape 2"/>
          <p:cNvSpPr txBox="1"/>
          <p:nvPr/>
        </p:nvSpPr>
        <p:spPr>
          <a:xfrm>
            <a:off x="3884760" y="8685360"/>
            <a:ext cx="2971440" cy="458280"/>
          </a:xfrm>
          <a:prstGeom prst="rect">
            <a:avLst/>
          </a:prstGeom>
        </p:spPr>
        <p:txBody>
          <a:bodyPr anchor="b"/>
          <a:p>
            <a:pPr>
              <a:lnSpc>
                <a:spcPct val="100000"/>
              </a:lnSpc>
            </a:pPr>
            <a:fld id="{AB431A06-6360-44A6-B21E-C39C053766AC}" type="slidenum">
              <a:rPr lang="en-GB" sz="1200">
                <a:latin typeface="Times New Roman"/>
              </a:rPr>
              <a:t>&lt;number&gt;</a:t>
            </a:fld>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48" name="PlaceHolder 1"/>
          <p:cNvSpPr>
            <a:spLocks noGrp="1"/>
          </p:cNvSpPr>
          <p:nvPr>
            <p:ph type="body"/>
          </p:nvPr>
        </p:nvSpPr>
        <p:spPr>
          <a:xfrm>
            <a:off x="685800" y="4400640"/>
            <a:ext cx="5486040" cy="3600000"/>
          </a:xfrm>
          <a:prstGeom prst="rect">
            <a:avLst/>
          </a:prstGeom>
        </p:spPr>
        <p:txBody>
          <a:bodyPr/>
          <a:p>
            <a:endParaRPr/>
          </a:p>
        </p:txBody>
      </p:sp>
      <p:sp>
        <p:nvSpPr>
          <p:cNvPr id="249" name="TextShape 2"/>
          <p:cNvSpPr txBox="1"/>
          <p:nvPr/>
        </p:nvSpPr>
        <p:spPr>
          <a:xfrm>
            <a:off x="3884760" y="8685360"/>
            <a:ext cx="2971440" cy="458280"/>
          </a:xfrm>
          <a:prstGeom prst="rect">
            <a:avLst/>
          </a:prstGeom>
        </p:spPr>
        <p:txBody>
          <a:bodyPr anchor="b"/>
          <a:p>
            <a:pPr>
              <a:lnSpc>
                <a:spcPct val="100000"/>
              </a:lnSpc>
            </a:pPr>
            <a:fld id="{848D6DBE-57F8-4C4A-A3FF-61C159DC0DCF}" type="slidenum">
              <a:rPr lang="en-GB" sz="1200">
                <a:latin typeface="Times New Roman"/>
              </a:rPr>
              <a:t>&lt;number&gt;</a:t>
            </a:fld>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31"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32"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34"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35"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36"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37"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39"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40"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41" name="" descr=""/>
          <p:cNvPicPr/>
          <p:nvPr/>
        </p:nvPicPr>
        <p:blipFill>
          <a:blip r:embed="rId2"/>
          <a:stretch>
            <a:fillRect/>
          </a:stretch>
        </p:blipFill>
        <p:spPr>
          <a:xfrm>
            <a:off x="2079000" y="1604520"/>
            <a:ext cx="4984920" cy="3977280"/>
          </a:xfrm>
          <a:prstGeom prst="rect">
            <a:avLst/>
          </a:prstGeom>
          <a:ln>
            <a:noFill/>
          </a:ln>
        </p:spPr>
      </p:pic>
      <p:pic>
        <p:nvPicPr>
          <p:cNvPr id="42" name="" descr=""/>
          <p:cNvPicPr/>
          <p:nvPr/>
        </p:nvPicPr>
        <p:blipFill>
          <a:blip r:embed="rId3"/>
          <a:stretch>
            <a:fillRect/>
          </a:stretch>
        </p:blipFill>
        <p:spPr>
          <a:xfrm>
            <a:off x="2079000" y="1604520"/>
            <a:ext cx="498492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51" name="PlaceHolder 2"/>
          <p:cNvSpPr>
            <a:spLocks noGrp="1"/>
          </p:cNvSpPr>
          <p:nvPr>
            <p:ph type="subTitle"/>
          </p:nvPr>
        </p:nvSpPr>
        <p:spPr>
          <a:xfrm>
            <a:off x="457200" y="1604520"/>
            <a:ext cx="8229240" cy="397764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53"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55"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56"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380880" y="355680"/>
            <a:ext cx="8381520" cy="105408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380880" y="355680"/>
            <a:ext cx="8381520" cy="488592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60"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1"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62"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0" name="PlaceHolder 2"/>
          <p:cNvSpPr>
            <a:spLocks noGrp="1"/>
          </p:cNvSpPr>
          <p:nvPr>
            <p:ph type="subTitle"/>
          </p:nvPr>
        </p:nvSpPr>
        <p:spPr>
          <a:xfrm>
            <a:off x="457200" y="1604520"/>
            <a:ext cx="8229240" cy="397764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64"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65"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66"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6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6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70"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72"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73"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75"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7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77"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78"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80"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81"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82" name="" descr=""/>
          <p:cNvPicPr/>
          <p:nvPr/>
        </p:nvPicPr>
        <p:blipFill>
          <a:blip r:embed="rId2"/>
          <a:stretch>
            <a:fillRect/>
          </a:stretch>
        </p:blipFill>
        <p:spPr>
          <a:xfrm>
            <a:off x="2079000" y="1604520"/>
            <a:ext cx="4984920" cy="3977280"/>
          </a:xfrm>
          <a:prstGeom prst="rect">
            <a:avLst/>
          </a:prstGeom>
          <a:ln>
            <a:noFill/>
          </a:ln>
        </p:spPr>
      </p:pic>
      <p:pic>
        <p:nvPicPr>
          <p:cNvPr id="83" name="" descr=""/>
          <p:cNvPicPr/>
          <p:nvPr/>
        </p:nvPicPr>
        <p:blipFill>
          <a:blip r:embed="rId3"/>
          <a:stretch>
            <a:fillRect/>
          </a:stretch>
        </p:blipFill>
        <p:spPr>
          <a:xfrm>
            <a:off x="2079000" y="1604520"/>
            <a:ext cx="498492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1"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92" name="PlaceHolder 2"/>
          <p:cNvSpPr>
            <a:spLocks noGrp="1"/>
          </p:cNvSpPr>
          <p:nvPr>
            <p:ph type="subTitle"/>
          </p:nvPr>
        </p:nvSpPr>
        <p:spPr>
          <a:xfrm>
            <a:off x="457200" y="1604520"/>
            <a:ext cx="8229240" cy="397764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94"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96"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97"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8" name="PlaceHolder 1"/>
          <p:cNvSpPr>
            <a:spLocks noGrp="1"/>
          </p:cNvSpPr>
          <p:nvPr>
            <p:ph type="title"/>
          </p:nvPr>
        </p:nvSpPr>
        <p:spPr>
          <a:xfrm>
            <a:off x="380880" y="355680"/>
            <a:ext cx="8381520" cy="1054080"/>
          </a:xfrm>
          <a:prstGeom prst="rect">
            <a:avLst/>
          </a:prstGeom>
        </p:spPr>
        <p:txBody>
          <a:bodyPr lIns="0" rIns="0" tIns="0" bIns="0" anchor="ctr"/>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2"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99" name="PlaceHolder 1"/>
          <p:cNvSpPr>
            <a:spLocks noGrp="1"/>
          </p:cNvSpPr>
          <p:nvPr>
            <p:ph type="subTitle"/>
          </p:nvPr>
        </p:nvSpPr>
        <p:spPr>
          <a:xfrm>
            <a:off x="380880" y="355680"/>
            <a:ext cx="8381520" cy="488592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01"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02"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03"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05"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06"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07"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0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10"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11"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13"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14"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16"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19"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21"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22"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23" name="" descr=""/>
          <p:cNvPicPr/>
          <p:nvPr/>
        </p:nvPicPr>
        <p:blipFill>
          <a:blip r:embed="rId2"/>
          <a:stretch>
            <a:fillRect/>
          </a:stretch>
        </p:blipFill>
        <p:spPr>
          <a:xfrm>
            <a:off x="2079000" y="1604520"/>
            <a:ext cx="4984920" cy="3977280"/>
          </a:xfrm>
          <a:prstGeom prst="rect">
            <a:avLst/>
          </a:prstGeom>
          <a:ln>
            <a:noFill/>
          </a:ln>
        </p:spPr>
      </p:pic>
      <p:pic>
        <p:nvPicPr>
          <p:cNvPr id="124" name="" descr=""/>
          <p:cNvPicPr/>
          <p:nvPr/>
        </p:nvPicPr>
        <p:blipFill>
          <a:blip r:embed="rId3"/>
          <a:stretch>
            <a:fillRect/>
          </a:stretch>
        </p:blipFill>
        <p:spPr>
          <a:xfrm>
            <a:off x="2079000" y="1604520"/>
            <a:ext cx="4984920" cy="397728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33"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34" name="PlaceHolder 2"/>
          <p:cNvSpPr>
            <a:spLocks noGrp="1"/>
          </p:cNvSpPr>
          <p:nvPr>
            <p:ph type="subTitle"/>
          </p:nvPr>
        </p:nvSpPr>
        <p:spPr>
          <a:xfrm>
            <a:off x="457200" y="1604520"/>
            <a:ext cx="8229240" cy="3977640"/>
          </a:xfrm>
          <a:prstGeom prst="rect">
            <a:avLst/>
          </a:prstGeom>
        </p:spPr>
        <p:txBody>
          <a:bodyPr lIns="0" rIns="0" tIns="0" bIns="0" anchor="ctr"/>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36" name="PlaceHolder 2"/>
          <p:cNvSpPr>
            <a:spLocks noGrp="1"/>
          </p:cNvSpPr>
          <p:nvPr>
            <p:ph type="body"/>
          </p:nvPr>
        </p:nvSpPr>
        <p:spPr>
          <a:xfrm>
            <a:off x="457200" y="1604520"/>
            <a:ext cx="8229240" cy="39772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4"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5"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38"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39" name="PlaceHolder 3"/>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40" name="PlaceHolder 1"/>
          <p:cNvSpPr>
            <a:spLocks noGrp="1"/>
          </p:cNvSpPr>
          <p:nvPr>
            <p:ph type="title"/>
          </p:nvPr>
        </p:nvSpPr>
        <p:spPr>
          <a:xfrm>
            <a:off x="380880" y="355680"/>
            <a:ext cx="8381520" cy="1054080"/>
          </a:xfrm>
          <a:prstGeom prst="rect">
            <a:avLst/>
          </a:prstGeom>
        </p:spPr>
        <p:txBody>
          <a:bodyPr lIns="0" rIns="0" tIns="0" bIns="0" anchor="ctr"/>
          <a:p>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41" name="PlaceHolder 1"/>
          <p:cNvSpPr>
            <a:spLocks noGrp="1"/>
          </p:cNvSpPr>
          <p:nvPr>
            <p:ph type="subTitle"/>
          </p:nvPr>
        </p:nvSpPr>
        <p:spPr>
          <a:xfrm>
            <a:off x="380880" y="355680"/>
            <a:ext cx="8381520" cy="4885920"/>
          </a:xfrm>
          <a:prstGeom prst="rect">
            <a:avLst/>
          </a:prstGeom>
        </p:spPr>
        <p:txBody>
          <a:bodyPr lIns="0" rIns="0" tIns="0" bIns="0" anchor="ctr"/>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43"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44"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145"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47"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14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49"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51"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52"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53"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54"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55" name="PlaceHolder 2"/>
          <p:cNvSpPr>
            <a:spLocks noGrp="1"/>
          </p:cNvSpPr>
          <p:nvPr>
            <p:ph type="body"/>
          </p:nvPr>
        </p:nvSpPr>
        <p:spPr>
          <a:xfrm>
            <a:off x="457200" y="1604520"/>
            <a:ext cx="8229240" cy="1896840"/>
          </a:xfrm>
          <a:prstGeom prst="rect">
            <a:avLst/>
          </a:prstGeom>
        </p:spPr>
        <p:txBody>
          <a:bodyPr lIns="0" rIns="0" tIns="0" bIns="0"/>
          <a:p>
            <a:endParaRPr/>
          </a:p>
        </p:txBody>
      </p:sp>
      <p:sp>
        <p:nvSpPr>
          <p:cNvPr id="156" name="PlaceHolder 3"/>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159"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160" name="PlaceHolder 4"/>
          <p:cNvSpPr>
            <a:spLocks noGrp="1"/>
          </p:cNvSpPr>
          <p:nvPr>
            <p:ph type="body"/>
          </p:nvPr>
        </p:nvSpPr>
        <p:spPr>
          <a:xfrm>
            <a:off x="4674240" y="3682080"/>
            <a:ext cx="4015800" cy="1896840"/>
          </a:xfrm>
          <a:prstGeom prst="rect">
            <a:avLst/>
          </a:prstGeom>
        </p:spPr>
        <p:txBody>
          <a:bodyPr lIns="0" rIns="0" tIns="0" bIns="0"/>
          <a:p>
            <a:endParaRPr/>
          </a:p>
        </p:txBody>
      </p:sp>
      <p:sp>
        <p:nvSpPr>
          <p:cNvPr id="161" name="PlaceHolder 5"/>
          <p:cNvSpPr>
            <a:spLocks noGrp="1"/>
          </p:cNvSpPr>
          <p:nvPr>
            <p:ph type="body"/>
          </p:nvPr>
        </p:nvSpPr>
        <p:spPr>
          <a:xfrm>
            <a:off x="457200" y="3682080"/>
            <a:ext cx="4015800" cy="1896840"/>
          </a:xfrm>
          <a:prstGeom prst="rect">
            <a:avLst/>
          </a:prstGeom>
        </p:spPr>
        <p:txBody>
          <a:bodyPr lIns="0" rIns="0" tIns="0" bIns="0"/>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63" name="PlaceHolder 2"/>
          <p:cNvSpPr>
            <a:spLocks noGrp="1"/>
          </p:cNvSpPr>
          <p:nvPr>
            <p:ph type="body"/>
          </p:nvPr>
        </p:nvSpPr>
        <p:spPr>
          <a:xfrm>
            <a:off x="457200" y="1604520"/>
            <a:ext cx="8229240" cy="3977280"/>
          </a:xfrm>
          <a:prstGeom prst="rect">
            <a:avLst/>
          </a:prstGeom>
        </p:spPr>
        <p:txBody>
          <a:bodyPr lIns="0" rIns="0" tIns="0" bIns="0"/>
          <a:p>
            <a:endParaRPr/>
          </a:p>
        </p:txBody>
      </p:sp>
      <p:sp>
        <p:nvSpPr>
          <p:cNvPr id="164" name="PlaceHolder 3"/>
          <p:cNvSpPr>
            <a:spLocks noGrp="1"/>
          </p:cNvSpPr>
          <p:nvPr>
            <p:ph type="body"/>
          </p:nvPr>
        </p:nvSpPr>
        <p:spPr>
          <a:xfrm>
            <a:off x="457200" y="1604520"/>
            <a:ext cx="8229240" cy="3977280"/>
          </a:xfrm>
          <a:prstGeom prst="rect">
            <a:avLst/>
          </a:prstGeom>
        </p:spPr>
        <p:txBody>
          <a:bodyPr lIns="0" rIns="0" tIns="0" bIns="0"/>
          <a:p>
            <a:endParaRPr/>
          </a:p>
        </p:txBody>
      </p:sp>
      <p:pic>
        <p:nvPicPr>
          <p:cNvPr id="165" name="" descr=""/>
          <p:cNvPicPr/>
          <p:nvPr/>
        </p:nvPicPr>
        <p:blipFill>
          <a:blip r:embed="rId2"/>
          <a:stretch>
            <a:fillRect/>
          </a:stretch>
        </p:blipFill>
        <p:spPr>
          <a:xfrm>
            <a:off x="2079000" y="1604520"/>
            <a:ext cx="4984920" cy="3977280"/>
          </a:xfrm>
          <a:prstGeom prst="rect">
            <a:avLst/>
          </a:prstGeom>
          <a:ln>
            <a:noFill/>
          </a:ln>
        </p:spPr>
      </p:pic>
      <p:pic>
        <p:nvPicPr>
          <p:cNvPr id="166" name="" descr=""/>
          <p:cNvPicPr/>
          <p:nvPr/>
        </p:nvPicPr>
        <p:blipFill>
          <a:blip r:embed="rId3"/>
          <a:stretch>
            <a:fillRect/>
          </a:stretch>
        </p:blipFill>
        <p:spPr>
          <a:xfrm>
            <a:off x="2079000" y="1604520"/>
            <a:ext cx="4984920" cy="3977280"/>
          </a:xfrm>
          <a:prstGeom prst="rect">
            <a:avLst/>
          </a:prstGeom>
          <a:ln>
            <a:noFill/>
          </a:ln>
        </p:spPr>
      </p:pic>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380880" y="355680"/>
            <a:ext cx="8381520" cy="105408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380880" y="355680"/>
            <a:ext cx="8381520" cy="488592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19"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0" name="PlaceHolder 3"/>
          <p:cNvSpPr>
            <a:spLocks noGrp="1"/>
          </p:cNvSpPr>
          <p:nvPr>
            <p:ph type="body"/>
          </p:nvPr>
        </p:nvSpPr>
        <p:spPr>
          <a:xfrm>
            <a:off x="457200" y="3682080"/>
            <a:ext cx="4015800" cy="1896840"/>
          </a:xfrm>
          <a:prstGeom prst="rect">
            <a:avLst/>
          </a:prstGeom>
        </p:spPr>
        <p:txBody>
          <a:bodyPr lIns="0" rIns="0" tIns="0" bIns="0"/>
          <a:p>
            <a:endParaRPr/>
          </a:p>
        </p:txBody>
      </p:sp>
      <p:sp>
        <p:nvSpPr>
          <p:cNvPr id="21" name="PlaceHolder 4"/>
          <p:cNvSpPr>
            <a:spLocks noGrp="1"/>
          </p:cNvSpPr>
          <p:nvPr>
            <p:ph type="body"/>
          </p:nvPr>
        </p:nvSpPr>
        <p:spPr>
          <a:xfrm>
            <a:off x="4674240" y="1604520"/>
            <a:ext cx="4015800" cy="39772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23" name="PlaceHolder 2"/>
          <p:cNvSpPr>
            <a:spLocks noGrp="1"/>
          </p:cNvSpPr>
          <p:nvPr>
            <p:ph type="body"/>
          </p:nvPr>
        </p:nvSpPr>
        <p:spPr>
          <a:xfrm>
            <a:off x="457200" y="1604520"/>
            <a:ext cx="4015800" cy="3977280"/>
          </a:xfrm>
          <a:prstGeom prst="rect">
            <a:avLst/>
          </a:prstGeom>
        </p:spPr>
        <p:txBody>
          <a:bodyPr lIns="0" rIns="0" tIns="0" bIns="0"/>
          <a:p>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5" name="PlaceHolder 4"/>
          <p:cNvSpPr>
            <a:spLocks noGrp="1"/>
          </p:cNvSpPr>
          <p:nvPr>
            <p:ph type="body"/>
          </p:nvPr>
        </p:nvSpPr>
        <p:spPr>
          <a:xfrm>
            <a:off x="4674240" y="3682080"/>
            <a:ext cx="4015800" cy="189684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80880" y="355680"/>
            <a:ext cx="8381520" cy="1054080"/>
          </a:xfrm>
          <a:prstGeom prst="rect">
            <a:avLst/>
          </a:prstGeom>
        </p:spPr>
        <p:txBody>
          <a:bodyPr lIns="0" rIns="0" tIns="0" bIns="0" anchor="ctr"/>
          <a:p>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a:p>
        </p:txBody>
      </p:sp>
      <p:sp>
        <p:nvSpPr>
          <p:cNvPr id="29" name="PlaceHolder 4"/>
          <p:cNvSpPr>
            <a:spLocks noGrp="1"/>
          </p:cNvSpPr>
          <p:nvPr>
            <p:ph type="body"/>
          </p:nvPr>
        </p:nvSpPr>
        <p:spPr>
          <a:xfrm>
            <a:off x="457200" y="3682080"/>
            <a:ext cx="8229240" cy="189684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152280" y="1635120"/>
            <a:ext cx="8830800" cy="5044680"/>
          </a:xfrm>
          <a:prstGeom prst="rect">
            <a:avLst/>
          </a:prstGeom>
          <a:solidFill>
            <a:srgbClr val="fbeec9"/>
          </a:solidFill>
          <a:ln w="19080">
            <a:noFill/>
          </a:ln>
        </p:spPr>
      </p:sp>
      <p:sp>
        <p:nvSpPr>
          <p:cNvPr id="1" name="CustomShape 2"/>
          <p:cNvSpPr/>
          <p:nvPr/>
        </p:nvSpPr>
        <p:spPr>
          <a:xfrm>
            <a:off x="152280" y="152280"/>
            <a:ext cx="8813520" cy="1345680"/>
          </a:xfrm>
          <a:prstGeom prst="rect">
            <a:avLst/>
          </a:prstGeom>
          <a:solidFill>
            <a:srgbClr val="4e3b30"/>
          </a:solidFill>
          <a:ln w="19080">
            <a:noFill/>
          </a:ln>
        </p:spPr>
      </p:sp>
      <p:sp>
        <p:nvSpPr>
          <p:cNvPr id="2" name="CustomShape 3"/>
          <p:cNvSpPr/>
          <p:nvPr/>
        </p:nvSpPr>
        <p:spPr>
          <a:xfrm>
            <a:off x="7010280" y="152280"/>
            <a:ext cx="1980720" cy="6555960"/>
          </a:xfrm>
          <a:prstGeom prst="rect">
            <a:avLst/>
          </a:prstGeom>
          <a:solidFill>
            <a:srgbClr val="f0a22e"/>
          </a:solidFill>
          <a:ln w="19080">
            <a:noFill/>
          </a:ln>
        </p:spPr>
      </p:sp>
      <p:sp>
        <p:nvSpPr>
          <p:cNvPr id="3" name="CustomShape 4"/>
          <p:cNvSpPr/>
          <p:nvPr/>
        </p:nvSpPr>
        <p:spPr>
          <a:xfrm>
            <a:off x="152280" y="154080"/>
            <a:ext cx="6705360" cy="6552720"/>
          </a:xfrm>
          <a:prstGeom prst="rect">
            <a:avLst/>
          </a:prstGeom>
          <a:solidFill>
            <a:srgbClr val="4e3b30"/>
          </a:solidFill>
          <a:ln w="19080">
            <a:noFill/>
          </a:ln>
        </p:spPr>
      </p:sp>
      <p:sp>
        <p:nvSpPr>
          <p:cNvPr id="4" name="PlaceHolder 5"/>
          <p:cNvSpPr>
            <a:spLocks noGrp="1"/>
          </p:cNvSpPr>
          <p:nvPr>
            <p:ph type="title"/>
          </p:nvPr>
        </p:nvSpPr>
        <p:spPr>
          <a:xfrm>
            <a:off x="457200" y="2053080"/>
            <a:ext cx="6324120" cy="1828440"/>
          </a:xfrm>
          <a:prstGeom prst="rect">
            <a:avLst/>
          </a:prstGeom>
        </p:spPr>
        <p:txBody>
          <a:bodyPr anchor="ctr"/>
          <a:p>
            <a:pPr algn="r">
              <a:lnSpc>
                <a:spcPct val="100000"/>
              </a:lnSpc>
            </a:pPr>
            <a:r>
              <a:rPr lang="en-US" sz="4200">
                <a:solidFill>
                  <a:srgbClr val="ffffff"/>
                </a:solidFill>
                <a:latin typeface="Franklin Gothic Medium"/>
              </a:rPr>
              <a:t>Click to edit the title text formatClick to edit Master title style</a:t>
            </a:r>
            <a:endParaRPr/>
          </a:p>
        </p:txBody>
      </p:sp>
      <p:sp>
        <p:nvSpPr>
          <p:cNvPr id="5" name="PlaceHolder 6"/>
          <p:cNvSpPr>
            <a:spLocks noGrp="1"/>
          </p:cNvSpPr>
          <p:nvPr>
            <p:ph type="dt"/>
          </p:nvPr>
        </p:nvSpPr>
        <p:spPr>
          <a:xfrm>
            <a:off x="371520" y="6356520"/>
            <a:ext cx="2133360" cy="274320"/>
          </a:xfrm>
          <a:prstGeom prst="rect">
            <a:avLst/>
          </a:prstGeom>
        </p:spPr>
        <p:txBody>
          <a:bodyPr anchor="ctr"/>
          <a:p>
            <a:pPr>
              <a:lnSpc>
                <a:spcPct val="100000"/>
              </a:lnSpc>
            </a:pPr>
            <a:r>
              <a:rPr lang="en-GB" sz="1100">
                <a:solidFill>
                  <a:srgbClr val="fbeec9"/>
                </a:solidFill>
                <a:latin typeface="Arial"/>
              </a:rPr>
              <a:t>03/11/14</a:t>
            </a:r>
            <a:endParaRPr/>
          </a:p>
        </p:txBody>
      </p:sp>
      <p:sp>
        <p:nvSpPr>
          <p:cNvPr id="6" name="PlaceHolder 7"/>
          <p:cNvSpPr>
            <a:spLocks noGrp="1"/>
          </p:cNvSpPr>
          <p:nvPr>
            <p:ph type="sldNum"/>
          </p:nvPr>
        </p:nvSpPr>
        <p:spPr>
          <a:xfrm>
            <a:off x="8234280" y="6354720"/>
            <a:ext cx="582120" cy="274320"/>
          </a:xfrm>
          <a:prstGeom prst="rect">
            <a:avLst/>
          </a:prstGeom>
        </p:spPr>
        <p:txBody>
          <a:bodyPr anchor="ctr"/>
          <a:p>
            <a:pPr>
              <a:lnSpc>
                <a:spcPct val="100000"/>
              </a:lnSpc>
            </a:pPr>
            <a:fld id="{3F75E4FE-2D5F-4B76-965B-AF8ED2B94776}" type="slidenum">
              <a:rPr lang="en-GB" sz="1100">
                <a:solidFill>
                  <a:srgbClr val="ffffff"/>
                </a:solidFill>
                <a:latin typeface="Franklin Gothic Medium"/>
              </a:rPr>
              <a:t>&lt;number&gt;</a:t>
            </a:fld>
            <a:endParaRPr/>
          </a:p>
        </p:txBody>
      </p:sp>
      <p:sp>
        <p:nvSpPr>
          <p:cNvPr id="7" name="PlaceHolder 8"/>
          <p:cNvSpPr>
            <a:spLocks noGrp="1"/>
          </p:cNvSpPr>
          <p:nvPr>
            <p:ph type="ftr"/>
          </p:nvPr>
        </p:nvSpPr>
        <p:spPr>
          <a:xfrm>
            <a:off x="3048120" y="6356520"/>
            <a:ext cx="3352320" cy="274320"/>
          </a:xfrm>
          <a:prstGeom prst="rect">
            <a:avLst/>
          </a:prstGeom>
        </p:spPr>
        <p:txBody>
          <a:bodyPr anchor="ctr"/>
          <a:p>
            <a:endParaRPr/>
          </a:p>
        </p:txBody>
      </p:sp>
      <p:sp>
        <p:nvSpPr>
          <p:cNvPr id="8" name="PlaceHolder 9"/>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en-US" sz="2000">
                <a:latin typeface="Franklin Gothic Medium"/>
              </a:rPr>
              <a:t>Click to edit the outline text format</a:t>
            </a:r>
            <a:endParaRPr/>
          </a:p>
          <a:p>
            <a:pPr lvl="1">
              <a:buSzPct val="75000"/>
              <a:buFont typeface="StarSymbol"/>
              <a:buChar char=""/>
            </a:pPr>
            <a:r>
              <a:rPr lang="en-US" sz="1600">
                <a:latin typeface="Franklin Gothic Medium"/>
              </a:rPr>
              <a:t>Second Outline Level</a:t>
            </a:r>
            <a:endParaRPr/>
          </a:p>
          <a:p>
            <a:pPr lvl="2">
              <a:buSzPct val="45000"/>
              <a:buFont typeface="StarSymbol"/>
              <a:buChar char=""/>
            </a:pPr>
            <a:r>
              <a:rPr lang="en-US" sz="1400">
                <a:latin typeface="Franklin Gothic Medium"/>
              </a:rPr>
              <a:t>Third Outline Level</a:t>
            </a:r>
            <a:endParaRPr/>
          </a:p>
          <a:p>
            <a:pPr lvl="3">
              <a:buSzPct val="75000"/>
              <a:buFont typeface="StarSymbol"/>
              <a:buChar char=""/>
            </a:pPr>
            <a:r>
              <a:rPr lang="en-US" sz="1300">
                <a:latin typeface="Franklin Gothic Medium"/>
              </a:rPr>
              <a:t>Fourth Outline Level</a:t>
            </a:r>
            <a:endParaRPr/>
          </a:p>
          <a:p>
            <a:pPr lvl="4">
              <a:buSzPct val="45000"/>
              <a:buFont typeface="StarSymbol"/>
              <a:buChar char=""/>
            </a:pPr>
            <a:r>
              <a:rPr lang="en-US" sz="2000">
                <a:latin typeface="Franklin Gothic Medium"/>
              </a:rPr>
              <a:t>Fifth Outline Level</a:t>
            </a:r>
            <a:endParaRPr/>
          </a:p>
          <a:p>
            <a:pPr lvl="5">
              <a:buSzPct val="45000"/>
              <a:buFont typeface="StarSymbol"/>
              <a:buChar char=""/>
            </a:pPr>
            <a:r>
              <a:rPr lang="en-US" sz="2000">
                <a:latin typeface="Franklin Gothic Medium"/>
              </a:rPr>
              <a:t>Sixth Outline Level</a:t>
            </a:r>
            <a:endParaRPr/>
          </a:p>
          <a:p>
            <a:pPr lvl="6">
              <a:buSzPct val="45000"/>
              <a:buFont typeface="StarSymbol"/>
              <a:buChar char=""/>
            </a:pPr>
            <a:r>
              <a:rPr lang="en-US" sz="2000">
                <a:latin typeface="Franklin Gothic Medium"/>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152280" y="1635120"/>
            <a:ext cx="8830800" cy="5044680"/>
          </a:xfrm>
          <a:prstGeom prst="rect">
            <a:avLst/>
          </a:prstGeom>
          <a:solidFill>
            <a:srgbClr val="fbeec9"/>
          </a:solidFill>
          <a:ln w="19080">
            <a:noFill/>
          </a:ln>
        </p:spPr>
      </p:sp>
      <p:sp>
        <p:nvSpPr>
          <p:cNvPr id="44" name="CustomShape 2"/>
          <p:cNvSpPr/>
          <p:nvPr/>
        </p:nvSpPr>
        <p:spPr>
          <a:xfrm>
            <a:off x="152280" y="152280"/>
            <a:ext cx="8813520" cy="1345680"/>
          </a:xfrm>
          <a:prstGeom prst="rect">
            <a:avLst/>
          </a:prstGeom>
          <a:solidFill>
            <a:srgbClr val="4e3b30"/>
          </a:solidFill>
          <a:ln w="19080">
            <a:noFill/>
          </a:ln>
        </p:spPr>
      </p:sp>
      <p:sp>
        <p:nvSpPr>
          <p:cNvPr id="45" name="PlaceHolder 3"/>
          <p:cNvSpPr>
            <a:spLocks noGrp="1"/>
          </p:cNvSpPr>
          <p:nvPr>
            <p:ph type="body"/>
          </p:nvPr>
        </p:nvSpPr>
        <p:spPr>
          <a:xfrm>
            <a:off x="380880" y="1719360"/>
            <a:ext cx="8407080" cy="4406400"/>
          </a:xfrm>
          <a:prstGeom prst="rect">
            <a:avLst/>
          </a:prstGeom>
        </p:spPr>
        <p:txBody>
          <a:bodyPr/>
          <a:p>
            <a:pPr>
              <a:buSzPct val="45000"/>
              <a:buFont typeface="StarSymbol"/>
              <a:buChar char=""/>
            </a:pPr>
            <a:r>
              <a:rPr lang="en-US" sz="2000">
                <a:solidFill>
                  <a:srgbClr val="4e3b30"/>
                </a:solidFill>
                <a:latin typeface="Franklin Gothic Medium"/>
              </a:rPr>
              <a:t>Click to edit the outline text format</a:t>
            </a:r>
            <a:endParaRPr/>
          </a:p>
          <a:p>
            <a:pPr lvl="1">
              <a:buSzPct val="75000"/>
              <a:buFont typeface="StarSymbol"/>
              <a:buChar char=""/>
            </a:pPr>
            <a:r>
              <a:rPr lang="en-US" sz="2000">
                <a:solidFill>
                  <a:srgbClr val="4e3b30"/>
                </a:solidFill>
                <a:latin typeface="Franklin Gothic Medium"/>
              </a:rPr>
              <a:t>Second Outline Level</a:t>
            </a:r>
            <a:endParaRPr/>
          </a:p>
          <a:p>
            <a:pPr lvl="2">
              <a:buSzPct val="45000"/>
              <a:buFont typeface="StarSymbol"/>
              <a:buChar char=""/>
            </a:pPr>
            <a:r>
              <a:rPr lang="en-US" sz="2000">
                <a:solidFill>
                  <a:srgbClr val="4e3b30"/>
                </a:solidFill>
                <a:latin typeface="Franklin Gothic Medium"/>
              </a:rPr>
              <a:t>Third Outline Level</a:t>
            </a:r>
            <a:endParaRPr/>
          </a:p>
          <a:p>
            <a:pPr lvl="3">
              <a:buSzPct val="75000"/>
              <a:buFont typeface="StarSymbol"/>
              <a:buChar char=""/>
            </a:pPr>
            <a:r>
              <a:rPr lang="en-US" sz="2000">
                <a:solidFill>
                  <a:srgbClr val="4e3b30"/>
                </a:solidFill>
                <a:latin typeface="Franklin Gothic Medium"/>
              </a:rPr>
              <a:t>Fourth Outline Level</a:t>
            </a:r>
            <a:endParaRPr/>
          </a:p>
          <a:p>
            <a:pPr lvl="4">
              <a:buSzPct val="45000"/>
              <a:buFont typeface="StarSymbol"/>
              <a:buChar char=""/>
            </a:pPr>
            <a:r>
              <a:rPr lang="en-US" sz="2000">
                <a:solidFill>
                  <a:srgbClr val="4e3b30"/>
                </a:solidFill>
                <a:latin typeface="Franklin Gothic Medium"/>
              </a:rPr>
              <a:t>Fifth Outline Level</a:t>
            </a:r>
            <a:endParaRPr/>
          </a:p>
          <a:p>
            <a:pPr lvl="5">
              <a:buSzPct val="45000"/>
              <a:buFont typeface="StarSymbol"/>
              <a:buChar char=""/>
            </a:pPr>
            <a:r>
              <a:rPr lang="en-US" sz="2000">
                <a:solidFill>
                  <a:srgbClr val="4e3b30"/>
                </a:solidFill>
                <a:latin typeface="Franklin Gothic Medium"/>
              </a:rPr>
              <a:t>Sixth Outline Level</a:t>
            </a:r>
            <a:endParaRPr/>
          </a:p>
          <a:p>
            <a:pPr>
              <a:lnSpc>
                <a:spcPct val="100000"/>
              </a:lnSpc>
              <a:buFont typeface="Wingdings 2" charset="2"/>
              <a:buChar char=""/>
            </a:pPr>
            <a:r>
              <a:rPr lang="en-US" sz="2000">
                <a:solidFill>
                  <a:srgbClr val="4e3b30"/>
                </a:solidFill>
                <a:latin typeface="Franklin Gothic Medium"/>
              </a:rPr>
              <a:t>Seventh Outline LevelClick to edit Master text styles</a:t>
            </a:r>
            <a:endParaRPr/>
          </a:p>
          <a:p>
            <a:pPr lvl="1">
              <a:lnSpc>
                <a:spcPct val="100000"/>
              </a:lnSpc>
              <a:buFont typeface="Wingdings" charset="2"/>
              <a:buChar char=""/>
            </a:pPr>
            <a:r>
              <a:rPr lang="en-US">
                <a:solidFill>
                  <a:srgbClr val="4e3b30"/>
                </a:solidFill>
                <a:latin typeface="Franklin Gothic Medium"/>
              </a:rPr>
              <a:t>Second level</a:t>
            </a:r>
            <a:endParaRPr/>
          </a:p>
          <a:p>
            <a:pPr lvl="2">
              <a:lnSpc>
                <a:spcPct val="100000"/>
              </a:lnSpc>
              <a:buFont typeface="Wingdings" charset="2"/>
              <a:buChar char=""/>
            </a:pPr>
            <a:r>
              <a:rPr lang="en-US" sz="1600">
                <a:solidFill>
                  <a:srgbClr val="4e3b30"/>
                </a:solidFill>
                <a:latin typeface="Franklin Gothic Medium"/>
              </a:rPr>
              <a:t>Third level</a:t>
            </a:r>
            <a:endParaRPr/>
          </a:p>
          <a:p>
            <a:pPr lvl="3">
              <a:lnSpc>
                <a:spcPct val="100000"/>
              </a:lnSpc>
              <a:buFont typeface="Wingdings" charset="2"/>
              <a:buChar char=""/>
            </a:pPr>
            <a:r>
              <a:rPr lang="en-US" sz="1400">
                <a:solidFill>
                  <a:srgbClr val="4e3b30"/>
                </a:solidFill>
                <a:latin typeface="Franklin Gothic Medium"/>
              </a:rPr>
              <a:t>Fourth level</a:t>
            </a:r>
            <a:endParaRPr/>
          </a:p>
          <a:p>
            <a:pPr lvl="4">
              <a:lnSpc>
                <a:spcPct val="100000"/>
              </a:lnSpc>
              <a:buFont typeface="Wingdings" charset="2"/>
              <a:buChar char=""/>
            </a:pPr>
            <a:r>
              <a:rPr lang="en-US" sz="1300">
                <a:solidFill>
                  <a:srgbClr val="4e3b30"/>
                </a:solidFill>
                <a:latin typeface="Franklin Gothic Medium"/>
              </a:rPr>
              <a:t>Fifth level</a:t>
            </a:r>
            <a:endParaRPr/>
          </a:p>
        </p:txBody>
      </p:sp>
      <p:sp>
        <p:nvSpPr>
          <p:cNvPr id="46" name="PlaceHolder 4"/>
          <p:cNvSpPr>
            <a:spLocks noGrp="1"/>
          </p:cNvSpPr>
          <p:nvPr>
            <p:ph type="title"/>
          </p:nvPr>
        </p:nvSpPr>
        <p:spPr>
          <a:xfrm>
            <a:off x="380880" y="355680"/>
            <a:ext cx="8381520" cy="1053720"/>
          </a:xfrm>
          <a:prstGeom prst="rect">
            <a:avLst/>
          </a:prstGeom>
        </p:spPr>
        <p:txBody>
          <a:bodyPr anchor="ctr"/>
          <a:p>
            <a:pPr algn="ctr">
              <a:lnSpc>
                <a:spcPct val="100000"/>
              </a:lnSpc>
            </a:pPr>
            <a:r>
              <a:rPr lang="en-US" sz="3200">
                <a:solidFill>
                  <a:srgbClr val="ffffff"/>
                </a:solidFill>
                <a:latin typeface="Franklin Gothic Medium"/>
              </a:rPr>
              <a:t>Click to edit the title text formatClick to edit Master title style</a:t>
            </a:r>
            <a:endParaRPr/>
          </a:p>
        </p:txBody>
      </p:sp>
      <p:sp>
        <p:nvSpPr>
          <p:cNvPr id="47" name="PlaceHolder 5"/>
          <p:cNvSpPr>
            <a:spLocks noGrp="1"/>
          </p:cNvSpPr>
          <p:nvPr>
            <p:ph type="dt"/>
          </p:nvPr>
        </p:nvSpPr>
        <p:spPr>
          <a:xfrm>
            <a:off x="371520" y="6356520"/>
            <a:ext cx="2133360" cy="274320"/>
          </a:xfrm>
          <a:prstGeom prst="rect">
            <a:avLst/>
          </a:prstGeom>
        </p:spPr>
        <p:txBody>
          <a:bodyPr anchor="ctr"/>
          <a:p>
            <a:pPr>
              <a:lnSpc>
                <a:spcPct val="100000"/>
              </a:lnSpc>
            </a:pPr>
            <a:r>
              <a:rPr lang="en-GB" sz="1100">
                <a:solidFill>
                  <a:srgbClr val="4e3b30"/>
                </a:solidFill>
                <a:latin typeface="Arial"/>
              </a:rPr>
              <a:t>03/11/14</a:t>
            </a:r>
            <a:endParaRPr/>
          </a:p>
        </p:txBody>
      </p:sp>
      <p:sp>
        <p:nvSpPr>
          <p:cNvPr id="48" name="PlaceHolder 6"/>
          <p:cNvSpPr>
            <a:spLocks noGrp="1"/>
          </p:cNvSpPr>
          <p:nvPr>
            <p:ph type="ftr"/>
          </p:nvPr>
        </p:nvSpPr>
        <p:spPr>
          <a:xfrm>
            <a:off x="3048120" y="6356520"/>
            <a:ext cx="3352320" cy="274320"/>
          </a:xfrm>
          <a:prstGeom prst="rect">
            <a:avLst/>
          </a:prstGeom>
        </p:spPr>
        <p:txBody>
          <a:bodyPr anchor="ctr"/>
          <a:p>
            <a:endParaRPr/>
          </a:p>
        </p:txBody>
      </p:sp>
      <p:sp>
        <p:nvSpPr>
          <p:cNvPr id="49" name="PlaceHolder 7"/>
          <p:cNvSpPr>
            <a:spLocks noGrp="1"/>
          </p:cNvSpPr>
          <p:nvPr>
            <p:ph type="sldNum"/>
          </p:nvPr>
        </p:nvSpPr>
        <p:spPr>
          <a:xfrm>
            <a:off x="8234280" y="6354720"/>
            <a:ext cx="582120" cy="274320"/>
          </a:xfrm>
          <a:prstGeom prst="rect">
            <a:avLst/>
          </a:prstGeom>
        </p:spPr>
        <p:txBody>
          <a:bodyPr anchor="ctr"/>
          <a:p>
            <a:pPr>
              <a:lnSpc>
                <a:spcPct val="100000"/>
              </a:lnSpc>
            </a:pPr>
            <a:fld id="{56E5371E-5B0E-4189-B337-61DA01A6B10B}" type="slidenum">
              <a:rPr lang="en-GB" sz="1100">
                <a:solidFill>
                  <a:srgbClr val="4e3b30"/>
                </a:solidFill>
                <a:latin typeface="Franklin Gothic Medium"/>
              </a:rPr>
              <a:t>&lt;number&gt;</a:t>
            </a:fld>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152280" y="1635120"/>
            <a:ext cx="8830800" cy="5044680"/>
          </a:xfrm>
          <a:prstGeom prst="rect">
            <a:avLst/>
          </a:prstGeom>
          <a:solidFill>
            <a:srgbClr val="fbeec9"/>
          </a:solidFill>
          <a:ln w="19080">
            <a:noFill/>
          </a:ln>
        </p:spPr>
      </p:sp>
      <p:sp>
        <p:nvSpPr>
          <p:cNvPr id="85" name="CustomShape 2"/>
          <p:cNvSpPr/>
          <p:nvPr/>
        </p:nvSpPr>
        <p:spPr>
          <a:xfrm>
            <a:off x="152280" y="152280"/>
            <a:ext cx="8813520" cy="1345680"/>
          </a:xfrm>
          <a:prstGeom prst="rect">
            <a:avLst/>
          </a:prstGeom>
          <a:solidFill>
            <a:srgbClr val="4e3b30"/>
          </a:solidFill>
          <a:ln w="19080">
            <a:noFill/>
          </a:ln>
        </p:spPr>
      </p:sp>
      <p:sp>
        <p:nvSpPr>
          <p:cNvPr id="86" name="PlaceHolder 3"/>
          <p:cNvSpPr>
            <a:spLocks noGrp="1"/>
          </p:cNvSpPr>
          <p:nvPr>
            <p:ph type="title"/>
          </p:nvPr>
        </p:nvSpPr>
        <p:spPr>
          <a:xfrm>
            <a:off x="380880" y="355680"/>
            <a:ext cx="8381520" cy="1053720"/>
          </a:xfrm>
          <a:prstGeom prst="rect">
            <a:avLst/>
          </a:prstGeom>
        </p:spPr>
        <p:txBody>
          <a:bodyPr anchor="ctr"/>
          <a:p>
            <a:pPr algn="ctr">
              <a:lnSpc>
                <a:spcPct val="100000"/>
              </a:lnSpc>
            </a:pPr>
            <a:r>
              <a:rPr lang="en-US" sz="3200">
                <a:solidFill>
                  <a:srgbClr val="ffffff"/>
                </a:solidFill>
                <a:latin typeface="Franklin Gothic Medium"/>
              </a:rPr>
              <a:t>Click to edit the title text formatClick to edit Master title style</a:t>
            </a:r>
            <a:endParaRPr/>
          </a:p>
        </p:txBody>
      </p:sp>
      <p:sp>
        <p:nvSpPr>
          <p:cNvPr id="87" name="PlaceHolder 4"/>
          <p:cNvSpPr>
            <a:spLocks noGrp="1"/>
          </p:cNvSpPr>
          <p:nvPr>
            <p:ph type="dt"/>
          </p:nvPr>
        </p:nvSpPr>
        <p:spPr>
          <a:xfrm>
            <a:off x="371520" y="6356520"/>
            <a:ext cx="2133360" cy="274320"/>
          </a:xfrm>
          <a:prstGeom prst="rect">
            <a:avLst/>
          </a:prstGeom>
        </p:spPr>
        <p:txBody>
          <a:bodyPr anchor="ctr"/>
          <a:p>
            <a:pPr>
              <a:lnSpc>
                <a:spcPct val="100000"/>
              </a:lnSpc>
            </a:pPr>
            <a:r>
              <a:rPr lang="en-GB" sz="1100">
                <a:solidFill>
                  <a:srgbClr val="4e3b30"/>
                </a:solidFill>
                <a:latin typeface="Arial"/>
              </a:rPr>
              <a:t>03/11/14</a:t>
            </a:r>
            <a:endParaRPr/>
          </a:p>
        </p:txBody>
      </p:sp>
      <p:sp>
        <p:nvSpPr>
          <p:cNvPr id="88" name="PlaceHolder 5"/>
          <p:cNvSpPr>
            <a:spLocks noGrp="1"/>
          </p:cNvSpPr>
          <p:nvPr>
            <p:ph type="ftr"/>
          </p:nvPr>
        </p:nvSpPr>
        <p:spPr>
          <a:xfrm>
            <a:off x="3048120" y="6356520"/>
            <a:ext cx="3352320" cy="274320"/>
          </a:xfrm>
          <a:prstGeom prst="rect">
            <a:avLst/>
          </a:prstGeom>
        </p:spPr>
        <p:txBody>
          <a:bodyPr anchor="ctr"/>
          <a:p>
            <a:endParaRPr/>
          </a:p>
        </p:txBody>
      </p:sp>
      <p:sp>
        <p:nvSpPr>
          <p:cNvPr id="89" name="PlaceHolder 6"/>
          <p:cNvSpPr>
            <a:spLocks noGrp="1"/>
          </p:cNvSpPr>
          <p:nvPr>
            <p:ph type="sldNum"/>
          </p:nvPr>
        </p:nvSpPr>
        <p:spPr>
          <a:xfrm>
            <a:off x="8234280" y="6354720"/>
            <a:ext cx="582120" cy="274320"/>
          </a:xfrm>
          <a:prstGeom prst="rect">
            <a:avLst/>
          </a:prstGeom>
        </p:spPr>
        <p:txBody>
          <a:bodyPr anchor="ctr"/>
          <a:p>
            <a:pPr>
              <a:lnSpc>
                <a:spcPct val="100000"/>
              </a:lnSpc>
            </a:pPr>
            <a:fld id="{AD19B9B2-EF16-4E26-BC5D-D79E29227C65}" type="slidenum">
              <a:rPr lang="en-GB" sz="1100">
                <a:solidFill>
                  <a:srgbClr val="4e3b30"/>
                </a:solidFill>
                <a:latin typeface="Franklin Gothic Medium"/>
              </a:rPr>
              <a:t>&lt;number&gt;</a:t>
            </a:fld>
            <a:endParaRPr/>
          </a:p>
        </p:txBody>
      </p:sp>
      <p:sp>
        <p:nvSpPr>
          <p:cNvPr id="90" name="PlaceHolder 7"/>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en-US" sz="2000">
                <a:latin typeface="Franklin Gothic Medium"/>
              </a:rPr>
              <a:t>Click to edit the outline text format</a:t>
            </a:r>
            <a:endParaRPr/>
          </a:p>
          <a:p>
            <a:pPr lvl="1">
              <a:buSzPct val="75000"/>
              <a:buFont typeface="StarSymbol"/>
              <a:buChar char=""/>
            </a:pPr>
            <a:r>
              <a:rPr lang="en-US" sz="1600">
                <a:latin typeface="Franklin Gothic Medium"/>
              </a:rPr>
              <a:t>Second Outline Level</a:t>
            </a:r>
            <a:endParaRPr/>
          </a:p>
          <a:p>
            <a:pPr lvl="2">
              <a:buSzPct val="45000"/>
              <a:buFont typeface="StarSymbol"/>
              <a:buChar char=""/>
            </a:pPr>
            <a:r>
              <a:rPr lang="en-US" sz="1400">
                <a:latin typeface="Franklin Gothic Medium"/>
              </a:rPr>
              <a:t>Third Outline Level</a:t>
            </a:r>
            <a:endParaRPr/>
          </a:p>
          <a:p>
            <a:pPr lvl="3">
              <a:buSzPct val="75000"/>
              <a:buFont typeface="StarSymbol"/>
              <a:buChar char=""/>
            </a:pPr>
            <a:r>
              <a:rPr lang="en-US" sz="1300">
                <a:latin typeface="Franklin Gothic Medium"/>
              </a:rPr>
              <a:t>Fourth Outline Level</a:t>
            </a:r>
            <a:endParaRPr/>
          </a:p>
          <a:p>
            <a:pPr lvl="4">
              <a:buSzPct val="45000"/>
              <a:buFont typeface="StarSymbol"/>
              <a:buChar char=""/>
            </a:pPr>
            <a:r>
              <a:rPr lang="en-US" sz="2000">
                <a:latin typeface="Franklin Gothic Medium"/>
              </a:rPr>
              <a:t>Fifth Outline Level</a:t>
            </a:r>
            <a:endParaRPr/>
          </a:p>
          <a:p>
            <a:pPr lvl="5">
              <a:buSzPct val="45000"/>
              <a:buFont typeface="StarSymbol"/>
              <a:buChar char=""/>
            </a:pPr>
            <a:r>
              <a:rPr lang="en-US" sz="2000">
                <a:latin typeface="Franklin Gothic Medium"/>
              </a:rPr>
              <a:t>Sixth Outline Level</a:t>
            </a:r>
            <a:endParaRPr/>
          </a:p>
          <a:p>
            <a:pPr lvl="6">
              <a:buSzPct val="45000"/>
              <a:buFont typeface="StarSymbol"/>
              <a:buChar char=""/>
            </a:pPr>
            <a:r>
              <a:rPr lang="en-US" sz="2000">
                <a:latin typeface="Franklin Gothic Medium"/>
              </a:rPr>
              <a:t>Seventh Outline Level</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125" name="CustomShape 1"/>
          <p:cNvSpPr/>
          <p:nvPr/>
        </p:nvSpPr>
        <p:spPr>
          <a:xfrm>
            <a:off x="152280" y="1635120"/>
            <a:ext cx="8830800" cy="5044680"/>
          </a:xfrm>
          <a:prstGeom prst="rect">
            <a:avLst/>
          </a:prstGeom>
          <a:solidFill>
            <a:srgbClr val="fbeec9"/>
          </a:solidFill>
          <a:ln w="19080">
            <a:noFill/>
          </a:ln>
        </p:spPr>
      </p:sp>
      <p:sp>
        <p:nvSpPr>
          <p:cNvPr id="126" name="CustomShape 2"/>
          <p:cNvSpPr/>
          <p:nvPr/>
        </p:nvSpPr>
        <p:spPr>
          <a:xfrm>
            <a:off x="152280" y="152280"/>
            <a:ext cx="8813520" cy="1345680"/>
          </a:xfrm>
          <a:prstGeom prst="rect">
            <a:avLst/>
          </a:prstGeom>
          <a:solidFill>
            <a:srgbClr val="4e3b30"/>
          </a:solidFill>
          <a:ln w="19080">
            <a:noFill/>
          </a:ln>
        </p:spPr>
      </p:sp>
      <p:sp>
        <p:nvSpPr>
          <p:cNvPr id="127" name="CustomShape 3"/>
          <p:cNvSpPr/>
          <p:nvPr/>
        </p:nvSpPr>
        <p:spPr>
          <a:xfrm>
            <a:off x="152280" y="150840"/>
            <a:ext cx="8830800" cy="6555960"/>
          </a:xfrm>
          <a:prstGeom prst="rect">
            <a:avLst/>
          </a:prstGeom>
          <a:solidFill>
            <a:srgbClr val="fbeec9"/>
          </a:solidFill>
          <a:ln w="19080">
            <a:noFill/>
          </a:ln>
        </p:spPr>
      </p:sp>
      <p:sp>
        <p:nvSpPr>
          <p:cNvPr id="128" name="PlaceHolder 4"/>
          <p:cNvSpPr>
            <a:spLocks noGrp="1"/>
          </p:cNvSpPr>
          <p:nvPr>
            <p:ph type="dt"/>
          </p:nvPr>
        </p:nvSpPr>
        <p:spPr>
          <a:xfrm>
            <a:off x="371520" y="6356520"/>
            <a:ext cx="2133360" cy="274320"/>
          </a:xfrm>
          <a:prstGeom prst="rect">
            <a:avLst/>
          </a:prstGeom>
        </p:spPr>
        <p:txBody>
          <a:bodyPr anchor="ctr"/>
          <a:p>
            <a:pPr>
              <a:lnSpc>
                <a:spcPct val="100000"/>
              </a:lnSpc>
            </a:pPr>
            <a:r>
              <a:rPr lang="en-GB" sz="1100">
                <a:solidFill>
                  <a:srgbClr val="4e3b30"/>
                </a:solidFill>
                <a:latin typeface="Arial"/>
              </a:rPr>
              <a:t>03/11/14</a:t>
            </a:r>
            <a:endParaRPr/>
          </a:p>
        </p:txBody>
      </p:sp>
      <p:sp>
        <p:nvSpPr>
          <p:cNvPr id="129" name="PlaceHolder 5"/>
          <p:cNvSpPr>
            <a:spLocks noGrp="1"/>
          </p:cNvSpPr>
          <p:nvPr>
            <p:ph type="ftr"/>
          </p:nvPr>
        </p:nvSpPr>
        <p:spPr>
          <a:xfrm>
            <a:off x="3048120" y="6356520"/>
            <a:ext cx="3352320" cy="274320"/>
          </a:xfrm>
          <a:prstGeom prst="rect">
            <a:avLst/>
          </a:prstGeom>
        </p:spPr>
        <p:txBody>
          <a:bodyPr anchor="ctr"/>
          <a:p>
            <a:endParaRPr/>
          </a:p>
        </p:txBody>
      </p:sp>
      <p:sp>
        <p:nvSpPr>
          <p:cNvPr id="130" name="PlaceHolder 6"/>
          <p:cNvSpPr>
            <a:spLocks noGrp="1"/>
          </p:cNvSpPr>
          <p:nvPr>
            <p:ph type="sldNum"/>
          </p:nvPr>
        </p:nvSpPr>
        <p:spPr>
          <a:xfrm>
            <a:off x="8234280" y="6354720"/>
            <a:ext cx="582120" cy="274320"/>
          </a:xfrm>
          <a:prstGeom prst="rect">
            <a:avLst/>
          </a:prstGeom>
        </p:spPr>
        <p:txBody>
          <a:bodyPr anchor="ctr"/>
          <a:p>
            <a:pPr>
              <a:lnSpc>
                <a:spcPct val="100000"/>
              </a:lnSpc>
            </a:pPr>
            <a:fld id="{47E34882-B963-4BCC-917C-7C3F2F802B26}" type="slidenum">
              <a:rPr lang="en-GB" sz="1100">
                <a:solidFill>
                  <a:srgbClr val="4e3b30"/>
                </a:solidFill>
                <a:latin typeface="Franklin Gothic Medium"/>
              </a:rPr>
              <a:t>&lt;number&gt;</a:t>
            </a:fld>
            <a:endParaRPr/>
          </a:p>
        </p:txBody>
      </p:sp>
      <p:sp>
        <p:nvSpPr>
          <p:cNvPr id="131" name="PlaceHolder 7"/>
          <p:cNvSpPr>
            <a:spLocks noGrp="1"/>
          </p:cNvSpPr>
          <p:nvPr>
            <p:ph type="title"/>
          </p:nvPr>
        </p:nvSpPr>
        <p:spPr>
          <a:xfrm>
            <a:off x="457200" y="273600"/>
            <a:ext cx="8229240" cy="1144800"/>
          </a:xfrm>
          <a:prstGeom prst="rect">
            <a:avLst/>
          </a:prstGeom>
        </p:spPr>
        <p:txBody>
          <a:bodyPr lIns="0" rIns="0" tIns="0" bIns="0" anchor="ctr"/>
          <a:p>
            <a:r>
              <a:rPr lang="en-US">
                <a:latin typeface="Franklin Gothic Medium"/>
              </a:rPr>
              <a:t>Click to edit the title text format</a:t>
            </a:r>
            <a:endParaRPr/>
          </a:p>
        </p:txBody>
      </p:sp>
      <p:sp>
        <p:nvSpPr>
          <p:cNvPr id="132" name="PlaceHolder 8"/>
          <p:cNvSpPr>
            <a:spLocks noGrp="1"/>
          </p:cNvSpPr>
          <p:nvPr>
            <p:ph type="body"/>
          </p:nvPr>
        </p:nvSpPr>
        <p:spPr>
          <a:xfrm>
            <a:off x="457200" y="1604520"/>
            <a:ext cx="8229240" cy="3977280"/>
          </a:xfrm>
          <a:prstGeom prst="rect">
            <a:avLst/>
          </a:prstGeom>
        </p:spPr>
        <p:txBody>
          <a:bodyPr lIns="0" rIns="0" tIns="0" bIns="0"/>
          <a:p>
            <a:pPr>
              <a:buSzPct val="45000"/>
              <a:buFont typeface="StarSymbol"/>
              <a:buChar char=""/>
            </a:pPr>
            <a:r>
              <a:rPr lang="en-US" sz="2000">
                <a:latin typeface="Franklin Gothic Medium"/>
              </a:rPr>
              <a:t>Click to edit the outline text format</a:t>
            </a:r>
            <a:endParaRPr/>
          </a:p>
          <a:p>
            <a:pPr lvl="1">
              <a:buSzPct val="75000"/>
              <a:buFont typeface="StarSymbol"/>
              <a:buChar char=""/>
            </a:pPr>
            <a:r>
              <a:rPr lang="en-US" sz="1600">
                <a:latin typeface="Franklin Gothic Medium"/>
              </a:rPr>
              <a:t>Second Outline Level</a:t>
            </a:r>
            <a:endParaRPr/>
          </a:p>
          <a:p>
            <a:pPr lvl="2">
              <a:buSzPct val="45000"/>
              <a:buFont typeface="StarSymbol"/>
              <a:buChar char=""/>
            </a:pPr>
            <a:r>
              <a:rPr lang="en-US" sz="1400">
                <a:latin typeface="Franklin Gothic Medium"/>
              </a:rPr>
              <a:t>Third Outline Level</a:t>
            </a:r>
            <a:endParaRPr/>
          </a:p>
          <a:p>
            <a:pPr lvl="3">
              <a:buSzPct val="75000"/>
              <a:buFont typeface="StarSymbol"/>
              <a:buChar char=""/>
            </a:pPr>
            <a:r>
              <a:rPr lang="en-US" sz="1300">
                <a:latin typeface="Franklin Gothic Medium"/>
              </a:rPr>
              <a:t>Fourth Outline Level</a:t>
            </a:r>
            <a:endParaRPr/>
          </a:p>
          <a:p>
            <a:pPr lvl="4">
              <a:buSzPct val="45000"/>
              <a:buFont typeface="StarSymbol"/>
              <a:buChar char=""/>
            </a:pPr>
            <a:r>
              <a:rPr lang="en-US" sz="2000">
                <a:latin typeface="Franklin Gothic Medium"/>
              </a:rPr>
              <a:t>Fifth Outline Level</a:t>
            </a:r>
            <a:endParaRPr/>
          </a:p>
          <a:p>
            <a:pPr lvl="5">
              <a:buSzPct val="45000"/>
              <a:buFont typeface="StarSymbol"/>
              <a:buChar char=""/>
            </a:pPr>
            <a:r>
              <a:rPr lang="en-US" sz="2000">
                <a:latin typeface="Franklin Gothic Medium"/>
              </a:rPr>
              <a:t>Sixth Outline Level</a:t>
            </a:r>
            <a:endParaRPr/>
          </a:p>
          <a:p>
            <a:pPr lvl="6">
              <a:buSzPct val="45000"/>
              <a:buFont typeface="StarSymbol"/>
              <a:buChar char=""/>
            </a:pPr>
            <a:r>
              <a:rPr lang="en-US" sz="2000">
                <a:latin typeface="Franklin Gothic Medium"/>
              </a:rPr>
              <a:t>Seventh Outline Level</a:t>
            </a:r>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2.xml"/><Relationship Id="rId3"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image" Target="../media/image18.jpeg"/><Relationship Id="rId2" Type="http://schemas.openxmlformats.org/officeDocument/2006/relationships/slideLayout" Target="../slideLayouts/slideLayout13.xml"/><Relationship Id="rId3"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image" Target="../media/image19.jpeg"/><Relationship Id="rId2" Type="http://schemas.openxmlformats.org/officeDocument/2006/relationships/image" Target="../media/image20.jpeg"/><Relationship Id="rId3" Type="http://schemas.openxmlformats.org/officeDocument/2006/relationships/image" Target="../media/image21.png"/><Relationship Id="rId4" Type="http://schemas.openxmlformats.org/officeDocument/2006/relationships/image" Target="../media/image22.png"/><Relationship Id="rId5" Type="http://schemas.openxmlformats.org/officeDocument/2006/relationships/slideLayout" Target="../slideLayouts/slideLayout29.xml"/><Relationship Id="rId6"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image" Target="../media/image24.png"/><Relationship Id="rId3" Type="http://schemas.openxmlformats.org/officeDocument/2006/relationships/slideLayout" Target="../slideLayouts/slideLayout29.xml"/><Relationship Id="rId4" Type="http://schemas.openxmlformats.org/officeDocument/2006/relationships/notesSlide" Target="../notesSlides/notesSlide14.xml"/>
</Relationships>
</file>

<file path=ppt/slides/_rels/slide2.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Relationship Id="rId3"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3.xml"/><Relationship Id="rId3"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3.xml"/><Relationship Id="rId3"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image" Target="../media/image14.jpeg"/><Relationship Id="rId3" Type="http://schemas.openxmlformats.org/officeDocument/2006/relationships/image" Target="../media/image15.jpeg"/><Relationship Id="rId4" Type="http://schemas.openxmlformats.org/officeDocument/2006/relationships/image" Target="../media/image16.png"/><Relationship Id="rId5" Type="http://schemas.openxmlformats.org/officeDocument/2006/relationships/slideLayout" Target="../slideLayouts/slideLayout29.xml"/><Relationship Id="rId6"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3.xml"/><Relationship Id="rId3"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2" name="TextShape 1"/>
          <p:cNvSpPr txBox="1"/>
          <p:nvPr/>
        </p:nvSpPr>
        <p:spPr>
          <a:xfrm>
            <a:off x="7010280" y="2053080"/>
            <a:ext cx="1980720" cy="1828440"/>
          </a:xfrm>
          <a:prstGeom prst="rect">
            <a:avLst/>
          </a:prstGeom>
        </p:spPr>
        <p:txBody>
          <a:bodyPr anchor="ctr"/>
          <a:p>
            <a:pPr>
              <a:lnSpc>
                <a:spcPct val="100000"/>
              </a:lnSpc>
            </a:pPr>
            <a:r>
              <a:rPr lang="en-GB" sz="1900">
                <a:solidFill>
                  <a:srgbClr val="ffffff"/>
                </a:solidFill>
                <a:latin typeface="Franklin Gothic Medium"/>
              </a:rPr>
              <a:t>How did the Night of the Long Knives help to consolidate Hitler’s position</a:t>
            </a:r>
            <a:endParaRPr/>
          </a:p>
        </p:txBody>
      </p:sp>
      <p:sp>
        <p:nvSpPr>
          <p:cNvPr id="173" name="TextShape 2"/>
          <p:cNvSpPr txBox="1"/>
          <p:nvPr/>
        </p:nvSpPr>
        <p:spPr>
          <a:xfrm>
            <a:off x="194760" y="216000"/>
            <a:ext cx="6573240" cy="1469520"/>
          </a:xfrm>
          <a:prstGeom prst="rect">
            <a:avLst/>
          </a:prstGeom>
        </p:spPr>
        <p:txBody>
          <a:bodyPr anchor="ctr"/>
          <a:p>
            <a:pPr>
              <a:lnSpc>
                <a:spcPct val="100000"/>
              </a:lnSpc>
            </a:pPr>
            <a:r>
              <a:rPr lang="en-US" sz="4200">
                <a:solidFill>
                  <a:srgbClr val="ffffff"/>
                </a:solidFill>
                <a:latin typeface="Franklin Gothic Medium"/>
              </a:rPr>
              <a:t>Nazi Consolidation of Power</a:t>
            </a:r>
            <a:endParaRPr/>
          </a:p>
        </p:txBody>
      </p:sp>
      <p:pic>
        <p:nvPicPr>
          <p:cNvPr id="174" name="Picture 5" descr=""/>
          <p:cNvPicPr/>
          <p:nvPr/>
        </p:nvPicPr>
        <p:blipFill>
          <a:blip r:embed="rId1"/>
          <a:stretch>
            <a:fillRect/>
          </a:stretch>
        </p:blipFill>
        <p:spPr>
          <a:xfrm>
            <a:off x="559800" y="2053080"/>
            <a:ext cx="5911560" cy="403848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7" name="CustomShape 1"/>
          <p:cNvSpPr/>
          <p:nvPr/>
        </p:nvSpPr>
        <p:spPr>
          <a:xfrm>
            <a:off x="571680" y="785880"/>
            <a:ext cx="8071920" cy="5000400"/>
          </a:xfrm>
          <a:prstGeom prst="wedgeRoundRectCallout">
            <a:avLst>
              <a:gd name="adj1" fmla="val -47690"/>
              <a:gd name="adj2" fmla="val 59551"/>
              <a:gd name="adj3" fmla="val 16667"/>
            </a:avLst>
          </a:prstGeom>
          <a:solidFill>
            <a:srgbClr val="f0a22e"/>
          </a:solidFill>
          <a:ln w="19080">
            <a:solidFill>
              <a:srgbClr val="b17722"/>
            </a:solidFill>
            <a:round/>
          </a:ln>
        </p:spPr>
        <p:txBody>
          <a:bodyPr lIns="90000" rIns="90000" tIns="45000" bIns="45000" anchor="ctr"/>
          <a:p>
            <a:pPr algn="ctr">
              <a:lnSpc>
                <a:spcPct val="100000"/>
              </a:lnSpc>
            </a:pPr>
            <a:r>
              <a:rPr lang="en-GB" sz="3600">
                <a:solidFill>
                  <a:srgbClr val="000000"/>
                </a:solidFill>
                <a:latin typeface="Franklin Gothic Medium"/>
              </a:rPr>
              <a:t>“</a:t>
            </a:r>
            <a:r>
              <a:rPr lang="en-GB" sz="3600">
                <a:solidFill>
                  <a:srgbClr val="000000"/>
                </a:solidFill>
                <a:latin typeface="Franklin Gothic Medium"/>
              </a:rPr>
              <a:t>After June 30</a:t>
            </a:r>
            <a:r>
              <a:rPr lang="en-GB" sz="3600" baseline="30000">
                <a:solidFill>
                  <a:srgbClr val="000000"/>
                </a:solidFill>
                <a:latin typeface="Franklin Gothic Medium"/>
              </a:rPr>
              <a:t>th everyone was frightened. Everyone felt that he in turn might share the fate of the SA men. The name of Himmler sent shivers down the spine… The ordinary German no longer felt free.”</a:t>
            </a:r>
            <a:endParaRPr/>
          </a:p>
          <a:p>
            <a:pPr algn="ctr">
              <a:lnSpc>
                <a:spcPct val="100000"/>
              </a:lnSpc>
            </a:pPr>
            <a:endParaRPr/>
          </a:p>
          <a:p>
            <a:pPr algn="ctr">
              <a:lnSpc>
                <a:spcPct val="100000"/>
              </a:lnSpc>
            </a:pPr>
            <a:r>
              <a:rPr i="1" lang="en-GB" sz="3600" baseline="30000">
                <a:solidFill>
                  <a:srgbClr val="000000"/>
                </a:solidFill>
                <a:latin typeface="Franklin Gothic Medium"/>
              </a:rPr>
              <a:t>A German citizen interviewed in the 1980s</a:t>
            </a: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8" name="TextShape 1"/>
          <p:cNvSpPr txBox="1"/>
          <p:nvPr/>
        </p:nvSpPr>
        <p:spPr>
          <a:xfrm>
            <a:off x="380880" y="355680"/>
            <a:ext cx="8381520" cy="1053720"/>
          </a:xfrm>
          <a:prstGeom prst="rect">
            <a:avLst/>
          </a:prstGeom>
        </p:spPr>
        <p:txBody>
          <a:bodyPr anchor="ctr"/>
          <a:p>
            <a:pPr>
              <a:lnSpc>
                <a:spcPct val="100000"/>
              </a:lnSpc>
            </a:pPr>
            <a:r>
              <a:rPr lang="en-US" sz="3200">
                <a:solidFill>
                  <a:srgbClr val="ffffff"/>
                </a:solidFill>
                <a:latin typeface="Franklin Gothic Medium"/>
              </a:rPr>
              <a:t>Significance?</a:t>
            </a:r>
            <a:endParaRPr/>
          </a:p>
        </p:txBody>
      </p:sp>
      <p:sp>
        <p:nvSpPr>
          <p:cNvPr id="209" name="TextShape 2"/>
          <p:cNvSpPr txBox="1"/>
          <p:nvPr/>
        </p:nvSpPr>
        <p:spPr>
          <a:xfrm>
            <a:off x="355680" y="1760040"/>
            <a:ext cx="8407080" cy="4406400"/>
          </a:xfrm>
          <a:prstGeom prst="rect">
            <a:avLst/>
          </a:prstGeom>
        </p:spPr>
        <p:txBody>
          <a:bodyPr/>
          <a:p>
            <a:pPr>
              <a:lnSpc>
                <a:spcPct val="100000"/>
              </a:lnSpc>
              <a:buFont typeface="Wingdings 2" charset="2"/>
              <a:buChar char=""/>
            </a:pPr>
            <a:r>
              <a:rPr lang="en-US" sz="2000">
                <a:solidFill>
                  <a:srgbClr val="4e3b30"/>
                </a:solidFill>
                <a:latin typeface="Franklin Gothic Medium"/>
              </a:rPr>
              <a:t>Marked major shift in the development of Hitler’s dictatorship.</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He had managed to tame the radicals in the SA and win over the support of the elite, importantly the army.</a:t>
            </a:r>
            <a:endParaRPr/>
          </a:p>
          <a:p>
            <a:pPr>
              <a:lnSpc>
                <a:spcPct val="100000"/>
              </a:lnSpc>
            </a:pPr>
            <a:endParaRPr/>
          </a:p>
          <a:p>
            <a:pPr>
              <a:lnSpc>
                <a:spcPct val="100000"/>
              </a:lnSpc>
              <a:buFont typeface="Wingdings 2" charset="2"/>
              <a:buChar char=""/>
            </a:pPr>
            <a:r>
              <a:rPr b="1" lang="en-US" sz="2000">
                <a:solidFill>
                  <a:srgbClr val="4e3b30"/>
                </a:solidFill>
                <a:latin typeface="Franklin Gothic Medium"/>
              </a:rPr>
              <a:t>Hindenburg died </a:t>
            </a:r>
            <a:r>
              <a:rPr lang="en-US" sz="2000">
                <a:solidFill>
                  <a:srgbClr val="4e3b30"/>
                </a:solidFill>
                <a:latin typeface="Franklin Gothic Medium"/>
              </a:rPr>
              <a:t>in August 1934.</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Hitler takes over as Führer- Chancellor and President in one.</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After his death, all soldiers took a new oath of </a:t>
            </a:r>
            <a:r>
              <a:rPr b="1" lang="en-US" sz="2000">
                <a:solidFill>
                  <a:srgbClr val="4e3b30"/>
                </a:solidFill>
                <a:latin typeface="Franklin Gothic Medium"/>
              </a:rPr>
              <a:t>personal loyalty </a:t>
            </a:r>
            <a:r>
              <a:rPr lang="en-US" sz="2000">
                <a:solidFill>
                  <a:srgbClr val="4e3b30"/>
                </a:solidFill>
                <a:latin typeface="Franklin Gothic Medium"/>
              </a:rPr>
              <a:t>to their Führer.</a:t>
            </a:r>
            <a:endParaRPr/>
          </a:p>
          <a:p>
            <a:pPr>
              <a:lnSpc>
                <a:spcPct val="100000"/>
              </a:lnSpc>
            </a:pPr>
            <a:endParaRPr/>
          </a:p>
        </p:txBody>
      </p:sp>
    </p:spTree>
  </p:cSld>
  <p:timing>
    <p:tnLst>
      <p:par>
        <p:cTn id="157" dur="indefinite" restart="never" nodeType="tmRoot">
          <p:childTnLst>
            <p:seq>
              <p:cTn id="158" dur="indefinite" nodeType="mainSeq">
                <p:childTnLst>
                  <p:par>
                    <p:cTn id="159" nodeType="clickEffect" fill="hold">
                      <p:stCondLst>
                        <p:cond delay="indefinite"/>
                      </p:stCondLst>
                      <p:childTnLst>
                        <p:par>
                          <p:cTn id="160" nodeType="withEffect" fill="hold">
                            <p:stCondLst>
                              <p:cond delay="0"/>
                            </p:stCondLst>
                            <p:childTnLst>
                              <p:par>
                                <p:cTn id="161" nodeType="clickEffect" fill="hold" presetClass="entr" presetID="1">
                                  <p:stCondLst>
                                    <p:cond delay="0"/>
                                  </p:stCondLst>
                                  <p:childTnLst>
                                    <p:set>
                                      <p:cBhvr>
                                        <p:cTn id="162" dur="1" fill="hold">
                                          <p:stCondLst>
                                            <p:cond delay="0"/>
                                          </p:stCondLst>
                                        </p:cTn>
                                        <p:tgtEl>
                                          <p:spTgt spid="209">
                                            <p:txEl>
                                              <p:pRg st="0" end="64"/>
                                            </p:txEl>
                                          </p:spTgt>
                                        </p:tgtEl>
                                        <p:attrNameLst>
                                          <p:attrName>style.visibility</p:attrName>
                                        </p:attrNameLst>
                                      </p:cBhvr>
                                      <p:to>
                                        <p:strVal val="visible"/>
                                      </p:to>
                                    </p:set>
                                  </p:childTnLst>
                                </p:cTn>
                              </p:par>
                            </p:childTnLst>
                          </p:cTn>
                        </p:par>
                      </p:childTnLst>
                    </p:cTn>
                  </p:par>
                  <p:par>
                    <p:cTn id="163" nodeType="clickEffect" fill="hold">
                      <p:stCondLst>
                        <p:cond delay="indefinite"/>
                      </p:stCondLst>
                      <p:childTnLst>
                        <p:par>
                          <p:cTn id="164" nodeType="withEffect" fill="hold">
                            <p:stCondLst>
                              <p:cond delay="0"/>
                            </p:stCondLst>
                            <p:childTnLst>
                              <p:par>
                                <p:cTn id="165" nodeType="clickEffect" fill="hold" presetClass="entr" presetID="1">
                                  <p:stCondLst>
                                    <p:cond delay="0"/>
                                  </p:stCondLst>
                                  <p:childTnLst>
                                    <p:set>
                                      <p:cBhvr>
                                        <p:cTn id="166" dur="1" fill="hold">
                                          <p:stCondLst>
                                            <p:cond delay="0"/>
                                          </p:stCondLst>
                                        </p:cTn>
                                        <p:tgtEl>
                                          <p:spTgt spid="209">
                                            <p:txEl>
                                              <p:pRg st="65" end="172"/>
                                            </p:txEl>
                                          </p:spTgt>
                                        </p:tgtEl>
                                        <p:attrNameLst>
                                          <p:attrName>style.visibility</p:attrName>
                                        </p:attrNameLst>
                                      </p:cBhvr>
                                      <p:to>
                                        <p:strVal val="visible"/>
                                      </p:to>
                                    </p:set>
                                  </p:childTnLst>
                                </p:cTn>
                              </p:par>
                            </p:childTnLst>
                          </p:cTn>
                        </p:par>
                      </p:childTnLst>
                    </p:cTn>
                  </p:par>
                  <p:par>
                    <p:cTn id="167" nodeType="clickEffect" fill="hold">
                      <p:stCondLst>
                        <p:cond delay="indefinite"/>
                      </p:stCondLst>
                      <p:childTnLst>
                        <p:par>
                          <p:cTn id="168" nodeType="withEffect" fill="hold">
                            <p:stCondLst>
                              <p:cond delay="0"/>
                            </p:stCondLst>
                            <p:childTnLst>
                              <p:par>
                                <p:cTn id="169" nodeType="clickEffect" fill="hold" presetClass="entr" presetID="1">
                                  <p:stCondLst>
                                    <p:cond delay="0"/>
                                  </p:stCondLst>
                                  <p:childTnLst>
                                    <p:set>
                                      <p:cBhvr>
                                        <p:cTn id="170" dur="1" fill="hold">
                                          <p:stCondLst>
                                            <p:cond delay="0"/>
                                          </p:stCondLst>
                                        </p:cTn>
                                        <p:tgtEl>
                                          <p:spTgt spid="209">
                                            <p:txEl>
                                              <p:pRg st="173" end="205"/>
                                            </p:txEl>
                                          </p:spTgt>
                                        </p:tgtEl>
                                        <p:attrNameLst>
                                          <p:attrName>style.visibility</p:attrName>
                                        </p:attrNameLst>
                                      </p:cBhvr>
                                      <p:to>
                                        <p:strVal val="visible"/>
                                      </p:to>
                                    </p:set>
                                  </p:childTnLst>
                                </p:cTn>
                              </p:par>
                            </p:childTnLst>
                          </p:cTn>
                        </p:par>
                      </p:childTnLst>
                    </p:cTn>
                  </p:par>
                  <p:par>
                    <p:cTn id="171" nodeType="clickEffect" fill="hold">
                      <p:stCondLst>
                        <p:cond delay="indefinite"/>
                      </p:stCondLst>
                      <p:childTnLst>
                        <p:par>
                          <p:cTn id="172" nodeType="withEffect" fill="hold">
                            <p:stCondLst>
                              <p:cond delay="0"/>
                            </p:stCondLst>
                            <p:childTnLst>
                              <p:par>
                                <p:cTn id="173" nodeType="clickEffect" fill="hold" presetClass="entr" presetID="1">
                                  <p:stCondLst>
                                    <p:cond delay="0"/>
                                  </p:stCondLst>
                                  <p:childTnLst>
                                    <p:set>
                                      <p:cBhvr>
                                        <p:cTn id="174" dur="1" fill="hold">
                                          <p:stCondLst>
                                            <p:cond delay="0"/>
                                          </p:stCondLst>
                                        </p:cTn>
                                        <p:tgtEl>
                                          <p:spTgt spid="209">
                                            <p:txEl>
                                              <p:pRg st="206" end="268"/>
                                            </p:txEl>
                                          </p:spTgt>
                                        </p:tgtEl>
                                        <p:attrNameLst>
                                          <p:attrName>style.visibility</p:attrName>
                                        </p:attrNameLst>
                                      </p:cBhvr>
                                      <p:to>
                                        <p:strVal val="visible"/>
                                      </p:to>
                                    </p:set>
                                  </p:childTnLst>
                                </p:cTn>
                              </p:par>
                            </p:childTnLst>
                          </p:cTn>
                        </p:par>
                      </p:childTnLst>
                    </p:cTn>
                  </p:par>
                  <p:par>
                    <p:cTn id="175" nodeType="clickEffect" fill="hold">
                      <p:stCondLst>
                        <p:cond delay="indefinite"/>
                      </p:stCondLst>
                      <p:childTnLst>
                        <p:par>
                          <p:cTn id="176" nodeType="withEffect" fill="hold">
                            <p:stCondLst>
                              <p:cond delay="0"/>
                            </p:stCondLst>
                            <p:childTnLst>
                              <p:par>
                                <p:cTn id="177" nodeType="clickEffect" fill="hold" presetClass="entr" presetID="1">
                                  <p:stCondLst>
                                    <p:cond delay="0"/>
                                  </p:stCondLst>
                                  <p:childTnLst>
                                    <p:set>
                                      <p:cBhvr>
                                        <p:cTn id="178" dur="1" fill="hold">
                                          <p:stCondLst>
                                            <p:cond delay="0"/>
                                          </p:stCondLst>
                                        </p:cTn>
                                        <p:tgtEl>
                                          <p:spTgt spid="209">
                                            <p:txEl>
                                              <p:pRg st="269" end="352"/>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0" name="TextShape 1"/>
          <p:cNvSpPr txBox="1"/>
          <p:nvPr/>
        </p:nvSpPr>
        <p:spPr>
          <a:xfrm>
            <a:off x="380880" y="355680"/>
            <a:ext cx="8381520" cy="1053720"/>
          </a:xfrm>
          <a:prstGeom prst="rect">
            <a:avLst/>
          </a:prstGeom>
        </p:spPr>
        <p:txBody>
          <a:bodyPr anchor="ctr"/>
          <a:p>
            <a:pPr>
              <a:lnSpc>
                <a:spcPct val="100000"/>
              </a:lnSpc>
            </a:pPr>
            <a:r>
              <a:rPr lang="en-US" sz="3200">
                <a:solidFill>
                  <a:srgbClr val="ffffff"/>
                </a:solidFill>
                <a:latin typeface="Franklin Gothic Medium"/>
              </a:rPr>
              <a:t>Importantly</a:t>
            </a:r>
            <a:endParaRPr/>
          </a:p>
        </p:txBody>
      </p:sp>
      <p:sp>
        <p:nvSpPr>
          <p:cNvPr id="211" name="TextShape 2"/>
          <p:cNvSpPr txBox="1"/>
          <p:nvPr/>
        </p:nvSpPr>
        <p:spPr>
          <a:xfrm>
            <a:off x="515160" y="1779120"/>
            <a:ext cx="5157360" cy="4571640"/>
          </a:xfrm>
          <a:prstGeom prst="rect">
            <a:avLst/>
          </a:prstGeom>
        </p:spPr>
        <p:txBody>
          <a:bodyPr/>
          <a:p>
            <a:pPr>
              <a:lnSpc>
                <a:spcPct val="90000"/>
              </a:lnSpc>
              <a:buFont typeface="Wingdings 2" charset="2"/>
              <a:buChar char=""/>
            </a:pPr>
            <a:r>
              <a:rPr lang="en-US" sz="2400">
                <a:solidFill>
                  <a:srgbClr val="4e3b30"/>
                </a:solidFill>
                <a:latin typeface="Franklin Gothic Medium"/>
              </a:rPr>
              <a:t>Hitler had gained the </a:t>
            </a:r>
            <a:r>
              <a:rPr b="1" lang="en-US" sz="2400">
                <a:solidFill>
                  <a:srgbClr val="4e3b30"/>
                </a:solidFill>
                <a:latin typeface="Franklin Gothic Medium"/>
              </a:rPr>
              <a:t>legal acceptance</a:t>
            </a:r>
            <a:r>
              <a:rPr lang="en-US" sz="2400">
                <a:solidFill>
                  <a:srgbClr val="4e3b30"/>
                </a:solidFill>
                <a:latin typeface="Franklin Gothic Medium"/>
              </a:rPr>
              <a:t> of the murder of opponents.</a:t>
            </a:r>
            <a:endParaRPr/>
          </a:p>
          <a:p>
            <a:pPr>
              <a:lnSpc>
                <a:spcPct val="90000"/>
              </a:lnSpc>
            </a:pPr>
            <a:endParaRPr/>
          </a:p>
          <a:p>
            <a:pPr>
              <a:lnSpc>
                <a:spcPct val="90000"/>
              </a:lnSpc>
              <a:buFont typeface="Wingdings 2" charset="2"/>
              <a:buChar char=""/>
            </a:pPr>
            <a:r>
              <a:rPr lang="en-US" sz="2400">
                <a:solidFill>
                  <a:srgbClr val="4e3b30"/>
                </a:solidFill>
                <a:latin typeface="Franklin Gothic Medium"/>
              </a:rPr>
              <a:t>= intimidated future opponents and increased Hitler’s confidence and strength.</a:t>
            </a:r>
            <a:endParaRPr/>
          </a:p>
          <a:p>
            <a:pPr>
              <a:lnSpc>
                <a:spcPct val="90000"/>
              </a:lnSpc>
            </a:pPr>
            <a:endParaRPr/>
          </a:p>
          <a:p>
            <a:pPr>
              <a:lnSpc>
                <a:spcPct val="90000"/>
              </a:lnSpc>
              <a:buFont typeface="Wingdings 2" charset="2"/>
              <a:buChar char=""/>
            </a:pPr>
            <a:r>
              <a:rPr lang="en-US" sz="2400">
                <a:solidFill>
                  <a:srgbClr val="4e3b30"/>
                </a:solidFill>
                <a:latin typeface="Franklin Gothic Medium"/>
              </a:rPr>
              <a:t>Most German people accepted the view that as their Führer, Hitler would only act for the good of the nation.</a:t>
            </a:r>
            <a:endParaRPr/>
          </a:p>
        </p:txBody>
      </p:sp>
      <p:pic>
        <p:nvPicPr>
          <p:cNvPr id="212" name="Picture 2" descr=""/>
          <p:cNvPicPr/>
          <p:nvPr/>
        </p:nvPicPr>
        <p:blipFill>
          <a:blip r:embed="rId1"/>
          <a:stretch>
            <a:fillRect/>
          </a:stretch>
        </p:blipFill>
        <p:spPr>
          <a:xfrm>
            <a:off x="6286680" y="1785960"/>
            <a:ext cx="2622240" cy="3381120"/>
          </a:xfrm>
          <a:prstGeom prst="rect">
            <a:avLst/>
          </a:prstGeom>
          <a:ln>
            <a:noFill/>
          </a:ln>
        </p:spPr>
      </p:pic>
    </p:spTree>
  </p:cSld>
  <p:timing>
    <p:tnLst>
      <p:par>
        <p:cTn id="179" dur="indefinite" restart="never" nodeType="tmRoot">
          <p:childTnLst>
            <p:seq>
              <p:cTn id="180" dur="indefinite" nodeType="mainSeq">
                <p:childTnLst>
                  <p:par>
                    <p:cTn id="181" nodeType="clickEffect" fill="hold">
                      <p:stCondLst>
                        <p:cond delay="indefinite"/>
                      </p:stCondLst>
                      <p:childTnLst>
                        <p:par>
                          <p:cTn id="182" nodeType="withEffect" fill="hold">
                            <p:stCondLst>
                              <p:cond delay="0"/>
                            </p:stCondLst>
                            <p:childTnLst>
                              <p:par>
                                <p:cTn id="183" nodeType="clickEffect" fill="hold" presetClass="entr" presetID="1">
                                  <p:stCondLst>
                                    <p:cond delay="0"/>
                                  </p:stCondLst>
                                  <p:childTnLst>
                                    <p:set>
                                      <p:cBhvr>
                                        <p:cTn id="184" dur="1" fill="hold">
                                          <p:stCondLst>
                                            <p:cond delay="0"/>
                                          </p:stCondLst>
                                        </p:cTn>
                                        <p:tgtEl>
                                          <p:spTgt spid="211">
                                            <p:txEl>
                                              <p:pRg st="0" end="67"/>
                                            </p:txEl>
                                          </p:spTgt>
                                        </p:tgtEl>
                                        <p:attrNameLst>
                                          <p:attrName>style.visibility</p:attrName>
                                        </p:attrNameLst>
                                      </p:cBhvr>
                                      <p:to>
                                        <p:strVal val="visible"/>
                                      </p:to>
                                    </p:set>
                                  </p:childTnLst>
                                </p:cTn>
                              </p:par>
                            </p:childTnLst>
                          </p:cTn>
                        </p:par>
                      </p:childTnLst>
                    </p:cTn>
                  </p:par>
                  <p:par>
                    <p:cTn id="185" nodeType="clickEffect" fill="hold">
                      <p:stCondLst>
                        <p:cond delay="indefinite"/>
                      </p:stCondLst>
                      <p:childTnLst>
                        <p:par>
                          <p:cTn id="186" nodeType="withEffect" fill="hold">
                            <p:stCondLst>
                              <p:cond delay="0"/>
                            </p:stCondLst>
                            <p:childTnLst>
                              <p:par>
                                <p:cTn id="187" nodeType="clickEffect" fill="hold" presetClass="entr" presetID="1">
                                  <p:stCondLst>
                                    <p:cond delay="0"/>
                                  </p:stCondLst>
                                  <p:childTnLst>
                                    <p:set>
                                      <p:cBhvr>
                                        <p:cTn id="188" dur="1" fill="hold">
                                          <p:stCondLst>
                                            <p:cond delay="0"/>
                                          </p:stCondLst>
                                        </p:cTn>
                                        <p:tgtEl>
                                          <p:spTgt spid="211">
                                            <p:txEl>
                                              <p:pRg st="68" end="147"/>
                                            </p:txEl>
                                          </p:spTgt>
                                        </p:tgtEl>
                                        <p:attrNameLst>
                                          <p:attrName>style.visibility</p:attrName>
                                        </p:attrNameLst>
                                      </p:cBhvr>
                                      <p:to>
                                        <p:strVal val="visible"/>
                                      </p:to>
                                    </p:set>
                                  </p:childTnLst>
                                </p:cTn>
                              </p:par>
                            </p:childTnLst>
                          </p:cTn>
                        </p:par>
                      </p:childTnLst>
                    </p:cTn>
                  </p:par>
                  <p:par>
                    <p:cTn id="189" nodeType="clickEffect" fill="hold">
                      <p:stCondLst>
                        <p:cond delay="indefinite"/>
                      </p:stCondLst>
                      <p:childTnLst>
                        <p:par>
                          <p:cTn id="190" nodeType="withEffect" fill="hold">
                            <p:stCondLst>
                              <p:cond delay="0"/>
                            </p:stCondLst>
                            <p:childTnLst>
                              <p:par>
                                <p:cTn id="191" nodeType="clickEffect" fill="hold" presetClass="entr" presetID="1">
                                  <p:stCondLst>
                                    <p:cond delay="0"/>
                                  </p:stCondLst>
                                  <p:childTnLst>
                                    <p:set>
                                      <p:cBhvr>
                                        <p:cTn id="192" dur="1" fill="hold">
                                          <p:stCondLst>
                                            <p:cond delay="0"/>
                                          </p:stCondLst>
                                        </p:cTn>
                                        <p:tgtEl>
                                          <p:spTgt spid="211">
                                            <p:txEl>
                                              <p:pRg st="148" end="257"/>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3" name="CustomShape 1"/>
          <p:cNvSpPr/>
          <p:nvPr/>
        </p:nvSpPr>
        <p:spPr>
          <a:xfrm flipV="1">
            <a:off x="714240" y="4000320"/>
            <a:ext cx="2928600" cy="1213920"/>
          </a:xfrm>
          <a:prstGeom prst="bentConnector3">
            <a:avLst>
              <a:gd name="adj1" fmla="val 50000"/>
            </a:avLst>
          </a:prstGeom>
          <a:noFill/>
          <a:ln w="76320">
            <a:solidFill>
              <a:srgbClr val="000000"/>
            </a:solidFill>
            <a:round/>
          </a:ln>
        </p:spPr>
      </p:sp>
      <p:sp>
        <p:nvSpPr>
          <p:cNvPr id="214" name="CustomShape 2"/>
          <p:cNvSpPr/>
          <p:nvPr/>
        </p:nvSpPr>
        <p:spPr>
          <a:xfrm flipV="1">
            <a:off x="3571920" y="2713680"/>
            <a:ext cx="2571480" cy="1285560"/>
          </a:xfrm>
          <a:prstGeom prst="bentConnector3">
            <a:avLst>
              <a:gd name="adj1" fmla="val 50000"/>
            </a:avLst>
          </a:prstGeom>
          <a:noFill/>
          <a:ln w="76320">
            <a:solidFill>
              <a:srgbClr val="000000"/>
            </a:solidFill>
            <a:round/>
          </a:ln>
        </p:spPr>
      </p:sp>
      <p:sp>
        <p:nvSpPr>
          <p:cNvPr id="215" name="CustomShape 3"/>
          <p:cNvSpPr/>
          <p:nvPr/>
        </p:nvSpPr>
        <p:spPr>
          <a:xfrm flipV="1">
            <a:off x="5929200" y="1427760"/>
            <a:ext cx="2928600" cy="1285560"/>
          </a:xfrm>
          <a:prstGeom prst="bentConnector3">
            <a:avLst>
              <a:gd name="adj1" fmla="val 50000"/>
            </a:avLst>
          </a:prstGeom>
          <a:noFill/>
          <a:ln w="76320">
            <a:solidFill>
              <a:srgbClr val="000000"/>
            </a:solidFill>
            <a:round/>
          </a:ln>
        </p:spPr>
      </p:sp>
      <p:pic>
        <p:nvPicPr>
          <p:cNvPr id="216" name="Picture 2" descr=""/>
          <p:cNvPicPr/>
          <p:nvPr/>
        </p:nvPicPr>
        <p:blipFill>
          <a:blip r:embed="rId1"/>
          <a:stretch>
            <a:fillRect/>
          </a:stretch>
        </p:blipFill>
        <p:spPr>
          <a:xfrm>
            <a:off x="285840" y="3703680"/>
            <a:ext cx="1719000" cy="1368000"/>
          </a:xfrm>
          <a:prstGeom prst="rect">
            <a:avLst/>
          </a:prstGeom>
          <a:ln>
            <a:noFill/>
          </a:ln>
        </p:spPr>
      </p:pic>
      <p:sp>
        <p:nvSpPr>
          <p:cNvPr id="217" name="CustomShape 4"/>
          <p:cNvSpPr/>
          <p:nvPr/>
        </p:nvSpPr>
        <p:spPr>
          <a:xfrm>
            <a:off x="214200" y="1531800"/>
            <a:ext cx="2142720" cy="1736280"/>
          </a:xfrm>
          <a:prstGeom prst="rect">
            <a:avLst/>
          </a:prstGeom>
          <a:solidFill>
            <a:srgbClr val="ddc0b6"/>
          </a:solidFill>
          <a:ln>
            <a:noFill/>
          </a:ln>
        </p:spPr>
        <p:txBody>
          <a:bodyPr lIns="90000" rIns="90000" tIns="45000" bIns="45000"/>
          <a:p>
            <a:pPr>
              <a:lnSpc>
                <a:spcPct val="100000"/>
              </a:lnSpc>
            </a:pPr>
            <a:r>
              <a:rPr lang="en-GB">
                <a:solidFill>
                  <a:srgbClr val="000000"/>
                </a:solidFill>
                <a:latin typeface="Franklin Gothic Medium"/>
              </a:rPr>
              <a:t>As leader of the largest party in the Reichstag Hindenburg finally agrees to make Hitler Chancellor</a:t>
            </a:r>
            <a:endParaRPr/>
          </a:p>
        </p:txBody>
      </p:sp>
      <p:sp>
        <p:nvSpPr>
          <p:cNvPr id="218" name="CustomShape 5"/>
          <p:cNvSpPr/>
          <p:nvPr/>
        </p:nvSpPr>
        <p:spPr>
          <a:xfrm>
            <a:off x="433800" y="5357880"/>
            <a:ext cx="1513080" cy="364680"/>
          </a:xfrm>
          <a:prstGeom prst="rect">
            <a:avLst/>
          </a:prstGeom>
          <a:noFill/>
          <a:ln>
            <a:noFill/>
          </a:ln>
        </p:spPr>
        <p:txBody>
          <a:bodyPr wrap="none" lIns="90000" rIns="90000" tIns="45000" bIns="45000"/>
          <a:p>
            <a:pPr>
              <a:lnSpc>
                <a:spcPct val="100000"/>
              </a:lnSpc>
            </a:pPr>
            <a:r>
              <a:rPr lang="en-GB">
                <a:solidFill>
                  <a:srgbClr val="000000"/>
                </a:solidFill>
                <a:latin typeface="Comic Sans MS"/>
              </a:rPr>
              <a:t>30 Jan 1933</a:t>
            </a:r>
            <a:endParaRPr/>
          </a:p>
        </p:txBody>
      </p:sp>
      <p:pic>
        <p:nvPicPr>
          <p:cNvPr id="219" name="Picture 7" descr=""/>
          <p:cNvPicPr/>
          <p:nvPr/>
        </p:nvPicPr>
        <p:blipFill>
          <a:blip r:embed="rId2"/>
          <a:stretch>
            <a:fillRect/>
          </a:stretch>
        </p:blipFill>
        <p:spPr>
          <a:xfrm>
            <a:off x="2643120" y="1428840"/>
            <a:ext cx="1757160" cy="2356920"/>
          </a:xfrm>
          <a:prstGeom prst="rect">
            <a:avLst/>
          </a:prstGeom>
          <a:ln>
            <a:noFill/>
          </a:ln>
        </p:spPr>
      </p:pic>
      <p:sp>
        <p:nvSpPr>
          <p:cNvPr id="220" name="CustomShape 6"/>
          <p:cNvSpPr/>
          <p:nvPr/>
        </p:nvSpPr>
        <p:spPr>
          <a:xfrm>
            <a:off x="2286000" y="4071960"/>
            <a:ext cx="2428560" cy="1736280"/>
          </a:xfrm>
          <a:prstGeom prst="rect">
            <a:avLst/>
          </a:prstGeom>
          <a:solidFill>
            <a:srgbClr val="d3b9b3"/>
          </a:solidFill>
          <a:ln>
            <a:noFill/>
          </a:ln>
        </p:spPr>
        <p:txBody>
          <a:bodyPr lIns="90000" rIns="90000" tIns="45000" bIns="45000"/>
          <a:p>
            <a:pPr>
              <a:lnSpc>
                <a:spcPct val="100000"/>
              </a:lnSpc>
            </a:pPr>
            <a:r>
              <a:rPr lang="en-GB">
                <a:solidFill>
                  <a:srgbClr val="000000"/>
                </a:solidFill>
                <a:latin typeface="Franklin Gothic Medium"/>
              </a:rPr>
              <a:t>Reichstag Fire 27 February 1933</a:t>
            </a:r>
            <a:endParaRPr/>
          </a:p>
          <a:p>
            <a:pPr>
              <a:lnSpc>
                <a:spcPct val="100000"/>
              </a:lnSpc>
            </a:pPr>
            <a:r>
              <a:rPr lang="en-GB">
                <a:solidFill>
                  <a:srgbClr val="000000"/>
                </a:solidFill>
                <a:latin typeface="Franklin Gothic Medium"/>
              </a:rPr>
              <a:t>Hitler’s excuse to ban the Communist Party and issue the Reichstag Fire Decree</a:t>
            </a:r>
            <a:endParaRPr/>
          </a:p>
        </p:txBody>
      </p:sp>
      <p:sp>
        <p:nvSpPr>
          <p:cNvPr id="221" name="CustomShape 7"/>
          <p:cNvSpPr/>
          <p:nvPr/>
        </p:nvSpPr>
        <p:spPr>
          <a:xfrm>
            <a:off x="4929120" y="2786040"/>
            <a:ext cx="2499840" cy="2559240"/>
          </a:xfrm>
          <a:prstGeom prst="rect">
            <a:avLst/>
          </a:prstGeom>
          <a:solidFill>
            <a:srgbClr val="f3cd60"/>
          </a:solidFill>
          <a:ln>
            <a:noFill/>
          </a:ln>
        </p:spPr>
        <p:txBody>
          <a:bodyPr lIns="90000" rIns="90000" tIns="45000" bIns="45000"/>
          <a:p>
            <a:pPr>
              <a:lnSpc>
                <a:spcPct val="100000"/>
              </a:lnSpc>
            </a:pPr>
            <a:r>
              <a:rPr lang="en-GB">
                <a:solidFill>
                  <a:srgbClr val="000000"/>
                </a:solidFill>
                <a:latin typeface="Franklin Gothic Medium"/>
              </a:rPr>
              <a:t>After the elections of March 1933, the Nazi Party pass the Enabling Act on the 23</a:t>
            </a:r>
            <a:r>
              <a:rPr lang="en-GB" baseline="30000">
                <a:solidFill>
                  <a:srgbClr val="000000"/>
                </a:solidFill>
                <a:latin typeface="Franklin Gothic Medium"/>
              </a:rPr>
              <a:t>rd March. Gave Hitler and his Cabinet the ability to pass laws without needing Reichstag approval. Hitler quickly BANS all other political parties and imprisons political opponents</a:t>
            </a:r>
            <a:endParaRPr/>
          </a:p>
        </p:txBody>
      </p:sp>
      <p:pic>
        <p:nvPicPr>
          <p:cNvPr id="222" name="Picture 6" descr=""/>
          <p:cNvPicPr/>
          <p:nvPr/>
        </p:nvPicPr>
        <p:blipFill>
          <a:blip r:embed="rId3"/>
          <a:stretch>
            <a:fillRect/>
          </a:stretch>
        </p:blipFill>
        <p:spPr>
          <a:xfrm>
            <a:off x="5286240" y="1071720"/>
            <a:ext cx="1571400" cy="1571400"/>
          </a:xfrm>
          <a:prstGeom prst="rect">
            <a:avLst/>
          </a:prstGeom>
          <a:ln>
            <a:noFill/>
          </a:ln>
        </p:spPr>
      </p:pic>
      <p:pic>
        <p:nvPicPr>
          <p:cNvPr id="223" name="Picture 8" descr=""/>
          <p:cNvPicPr/>
          <p:nvPr/>
        </p:nvPicPr>
        <p:blipFill>
          <a:blip r:embed="rId4"/>
          <a:stretch>
            <a:fillRect/>
          </a:stretch>
        </p:blipFill>
        <p:spPr>
          <a:xfrm>
            <a:off x="7643880" y="214200"/>
            <a:ext cx="1142640" cy="1142640"/>
          </a:xfrm>
          <a:prstGeom prst="rect">
            <a:avLst/>
          </a:prstGeom>
          <a:ln>
            <a:noFill/>
          </a:ln>
        </p:spPr>
      </p:pic>
      <p:sp>
        <p:nvSpPr>
          <p:cNvPr id="224" name="CustomShape 8"/>
          <p:cNvSpPr/>
          <p:nvPr/>
        </p:nvSpPr>
        <p:spPr>
          <a:xfrm>
            <a:off x="7500960" y="1571760"/>
            <a:ext cx="1571400" cy="1736280"/>
          </a:xfrm>
          <a:prstGeom prst="rect">
            <a:avLst/>
          </a:prstGeom>
          <a:solidFill>
            <a:srgbClr val="f9daab"/>
          </a:solidFill>
          <a:ln>
            <a:noFill/>
          </a:ln>
        </p:spPr>
        <p:txBody>
          <a:bodyPr lIns="90000" rIns="90000" tIns="45000" bIns="45000"/>
          <a:p>
            <a:pPr>
              <a:lnSpc>
                <a:spcPct val="100000"/>
              </a:lnSpc>
            </a:pPr>
            <a:r>
              <a:rPr lang="en-GB">
                <a:solidFill>
                  <a:srgbClr val="000000"/>
                </a:solidFill>
                <a:latin typeface="Franklin Gothic Medium"/>
              </a:rPr>
              <a:t>30</a:t>
            </a:r>
            <a:r>
              <a:rPr lang="en-GB" baseline="30000">
                <a:solidFill>
                  <a:srgbClr val="000000"/>
                </a:solidFill>
                <a:latin typeface="Franklin Gothic Medium"/>
              </a:rPr>
              <a:t>th June 1934 Night of the Long Knives. Around 500 of Hitler’s opponents are murdered. Including Rohm </a:t>
            </a:r>
            <a:endParaRPr/>
          </a:p>
        </p:txBody>
      </p:sp>
      <p:sp>
        <p:nvSpPr>
          <p:cNvPr id="225" name="TextShape 9"/>
          <p:cNvSpPr txBox="1"/>
          <p:nvPr/>
        </p:nvSpPr>
        <p:spPr>
          <a:xfrm>
            <a:off x="380880" y="355680"/>
            <a:ext cx="8381520" cy="1053720"/>
          </a:xfrm>
          <a:prstGeom prst="rect">
            <a:avLst/>
          </a:prstGeom>
        </p:spPr>
        <p:txBody>
          <a:bodyPr anchor="ctr"/>
          <a:p>
            <a:pPr algn="ctr">
              <a:lnSpc>
                <a:spcPct val="100000"/>
              </a:lnSpc>
            </a:pPr>
            <a:r>
              <a:rPr lang="en-US" sz="3200">
                <a:solidFill>
                  <a:srgbClr val="ffffff"/>
                </a:solidFill>
                <a:latin typeface="Franklin Gothic Medium"/>
              </a:rPr>
              <a:t>Steps to dictatorship</a:t>
            </a:r>
            <a:endParaRPr/>
          </a:p>
        </p:txBody>
      </p:sp>
    </p:spTree>
  </p:cSld>
  <p:timing>
    <p:tnLst>
      <p:par>
        <p:cTn id="193" dur="indefinite" restart="never" nodeType="tmRoot">
          <p:childTnLst>
            <p:seq>
              <p:cTn id="194" dur="indefinite" nodeType="mainSeq">
                <p:childTnLst>
                  <p:par>
                    <p:cTn id="195" nodeType="clickEffect" fill="hold">
                      <p:stCondLst>
                        <p:cond delay="indefinite"/>
                      </p:stCondLst>
                      <p:childTnLst>
                        <p:par>
                          <p:cTn id="196" nodeType="withEffect" fill="hold">
                            <p:stCondLst>
                              <p:cond delay="0"/>
                            </p:stCondLst>
                            <p:childTnLst>
                              <p:par>
                                <p:cTn id="197" nodeType="clickEffect" fill="hold" presetClass="entr" presetID="1">
                                  <p:stCondLst>
                                    <p:cond delay="0"/>
                                  </p:stCondLst>
                                  <p:childTnLst>
                                    <p:set>
                                      <p:cBhvr>
                                        <p:cTn id="198" dur="1" fill="hold">
                                          <p:stCondLst>
                                            <p:cond delay="0"/>
                                          </p:stCondLst>
                                        </p:cTn>
                                        <p:tgtEl>
                                          <p:spTgt spid="216"/>
                                        </p:tgtEl>
                                        <p:attrNameLst>
                                          <p:attrName>style.visibility</p:attrName>
                                        </p:attrNameLst>
                                      </p:cBhvr>
                                      <p:to>
                                        <p:strVal val="visible"/>
                                      </p:to>
                                    </p:set>
                                  </p:childTnLst>
                                </p:cTn>
                              </p:par>
                              <p:par>
                                <p:cTn id="199" nodeType="withEffect" fill="hold" presetClass="entr" presetID="1">
                                  <p:stCondLst>
                                    <p:cond delay="0"/>
                                  </p:stCondLst>
                                  <p:childTnLst>
                                    <p:set>
                                      <p:cBhvr>
                                        <p:cTn id="200" dur="1" fill="hold">
                                          <p:stCondLst>
                                            <p:cond delay="0"/>
                                          </p:stCondLst>
                                        </p:cTn>
                                        <p:tgtEl>
                                          <p:spTgt spid="218"/>
                                        </p:tgtEl>
                                        <p:attrNameLst>
                                          <p:attrName>style.visibility</p:attrName>
                                        </p:attrNameLst>
                                      </p:cBhvr>
                                      <p:to>
                                        <p:strVal val="visible"/>
                                      </p:to>
                                    </p:set>
                                  </p:childTnLst>
                                </p:cTn>
                              </p:par>
                            </p:childTnLst>
                          </p:cTn>
                        </p:par>
                      </p:childTnLst>
                    </p:cTn>
                  </p:par>
                  <p:par>
                    <p:cTn id="201" nodeType="clickEffect" fill="hold">
                      <p:stCondLst>
                        <p:cond delay="indefinite"/>
                      </p:stCondLst>
                      <p:childTnLst>
                        <p:par>
                          <p:cTn id="202" nodeType="withEffect" fill="hold">
                            <p:stCondLst>
                              <p:cond delay="0"/>
                            </p:stCondLst>
                            <p:childTnLst>
                              <p:par>
                                <p:cTn id="203" nodeType="clickEffect" fill="hold" presetClass="entr" presetID="1">
                                  <p:stCondLst>
                                    <p:cond delay="0"/>
                                  </p:stCondLst>
                                  <p:childTnLst>
                                    <p:set>
                                      <p:cBhvr>
                                        <p:cTn id="204" dur="1" fill="hold">
                                          <p:stCondLst>
                                            <p:cond delay="0"/>
                                          </p:stCondLst>
                                        </p:cTn>
                                        <p:tgtEl>
                                          <p:spTgt spid="217"/>
                                        </p:tgtEl>
                                        <p:attrNameLst>
                                          <p:attrName>style.visibility</p:attrName>
                                        </p:attrNameLst>
                                      </p:cBhvr>
                                      <p:to>
                                        <p:strVal val="visible"/>
                                      </p:to>
                                    </p:set>
                                  </p:childTnLst>
                                </p:cTn>
                              </p:par>
                            </p:childTnLst>
                          </p:cTn>
                        </p:par>
                      </p:childTnLst>
                    </p:cTn>
                  </p:par>
                  <p:par>
                    <p:cTn id="205" nodeType="clickEffect" fill="hold">
                      <p:stCondLst>
                        <p:cond delay="indefinite"/>
                      </p:stCondLst>
                      <p:childTnLst>
                        <p:par>
                          <p:cTn id="206" nodeType="withEffect" fill="hold">
                            <p:stCondLst>
                              <p:cond delay="0"/>
                            </p:stCondLst>
                            <p:childTnLst>
                              <p:par>
                                <p:cTn id="207" nodeType="clickEffect" fill="hold" presetClass="entr" presetID="1">
                                  <p:stCondLst>
                                    <p:cond delay="0"/>
                                  </p:stCondLst>
                                  <p:childTnLst>
                                    <p:set>
                                      <p:cBhvr>
                                        <p:cTn id="208" dur="1" fill="hold">
                                          <p:stCondLst>
                                            <p:cond delay="0"/>
                                          </p:stCondLst>
                                        </p:cTn>
                                        <p:tgtEl>
                                          <p:spTgt spid="219"/>
                                        </p:tgtEl>
                                        <p:attrNameLst>
                                          <p:attrName>style.visibility</p:attrName>
                                        </p:attrNameLst>
                                      </p:cBhvr>
                                      <p:to>
                                        <p:strVal val="visible"/>
                                      </p:to>
                                    </p:set>
                                  </p:childTnLst>
                                </p:cTn>
                              </p:par>
                            </p:childTnLst>
                          </p:cTn>
                        </p:par>
                      </p:childTnLst>
                    </p:cTn>
                  </p:par>
                  <p:par>
                    <p:cTn id="209" nodeType="clickEffect" fill="hold">
                      <p:stCondLst>
                        <p:cond delay="indefinite"/>
                      </p:stCondLst>
                      <p:childTnLst>
                        <p:par>
                          <p:cTn id="210" nodeType="withEffect" fill="hold">
                            <p:stCondLst>
                              <p:cond delay="0"/>
                            </p:stCondLst>
                            <p:childTnLst>
                              <p:par>
                                <p:cTn id="211" nodeType="clickEffect" fill="hold" presetClass="entr" presetID="1">
                                  <p:stCondLst>
                                    <p:cond delay="0"/>
                                  </p:stCondLst>
                                  <p:childTnLst>
                                    <p:set>
                                      <p:cBhvr>
                                        <p:cTn id="212" dur="1" fill="hold">
                                          <p:stCondLst>
                                            <p:cond delay="0"/>
                                          </p:stCondLst>
                                        </p:cTn>
                                        <p:tgtEl>
                                          <p:spTgt spid="220"/>
                                        </p:tgtEl>
                                        <p:attrNameLst>
                                          <p:attrName>style.visibility</p:attrName>
                                        </p:attrNameLst>
                                      </p:cBhvr>
                                      <p:to>
                                        <p:strVal val="visible"/>
                                      </p:to>
                                    </p:set>
                                  </p:childTnLst>
                                </p:cTn>
                              </p:par>
                            </p:childTnLst>
                          </p:cTn>
                        </p:par>
                      </p:childTnLst>
                    </p:cTn>
                  </p:par>
                  <p:par>
                    <p:cTn id="213" nodeType="clickEffect" fill="hold">
                      <p:stCondLst>
                        <p:cond delay="indefinite"/>
                      </p:stCondLst>
                      <p:childTnLst>
                        <p:par>
                          <p:cTn id="214" nodeType="withEffect" fill="hold">
                            <p:stCondLst>
                              <p:cond delay="0"/>
                            </p:stCondLst>
                            <p:childTnLst>
                              <p:par>
                                <p:cTn id="215" nodeType="clickEffect" fill="hold" presetClass="entr" presetID="1">
                                  <p:stCondLst>
                                    <p:cond delay="0"/>
                                  </p:stCondLst>
                                  <p:childTnLst>
                                    <p:set>
                                      <p:cBhvr>
                                        <p:cTn id="216" dur="1" fill="hold">
                                          <p:stCondLst>
                                            <p:cond delay="0"/>
                                          </p:stCondLst>
                                        </p:cTn>
                                        <p:tgtEl>
                                          <p:spTgt spid="222"/>
                                        </p:tgtEl>
                                        <p:attrNameLst>
                                          <p:attrName>style.visibility</p:attrName>
                                        </p:attrNameLst>
                                      </p:cBhvr>
                                      <p:to>
                                        <p:strVal val="visible"/>
                                      </p:to>
                                    </p:set>
                                  </p:childTnLst>
                                </p:cTn>
                              </p:par>
                            </p:childTnLst>
                          </p:cTn>
                        </p:par>
                      </p:childTnLst>
                    </p:cTn>
                  </p:par>
                  <p:par>
                    <p:cTn id="217" nodeType="clickEffect" fill="hold">
                      <p:stCondLst>
                        <p:cond delay="indefinite"/>
                      </p:stCondLst>
                      <p:childTnLst>
                        <p:par>
                          <p:cTn id="218" nodeType="withEffect" fill="hold">
                            <p:stCondLst>
                              <p:cond delay="0"/>
                            </p:stCondLst>
                            <p:childTnLst>
                              <p:par>
                                <p:cTn id="219" nodeType="clickEffect" fill="hold" presetClass="entr" presetID="1">
                                  <p:stCondLst>
                                    <p:cond delay="0"/>
                                  </p:stCondLst>
                                  <p:childTnLst>
                                    <p:set>
                                      <p:cBhvr>
                                        <p:cTn id="220" dur="1" fill="hold">
                                          <p:stCondLst>
                                            <p:cond delay="0"/>
                                          </p:stCondLst>
                                        </p:cTn>
                                        <p:tgtEl>
                                          <p:spTgt spid="221"/>
                                        </p:tgtEl>
                                        <p:attrNameLst>
                                          <p:attrName>style.visibility</p:attrName>
                                        </p:attrNameLst>
                                      </p:cBhvr>
                                      <p:to>
                                        <p:strVal val="visible"/>
                                      </p:to>
                                    </p:set>
                                  </p:childTnLst>
                                </p:cTn>
                              </p:par>
                            </p:childTnLst>
                          </p:cTn>
                        </p:par>
                      </p:childTnLst>
                    </p:cTn>
                  </p:par>
                  <p:par>
                    <p:cTn id="221" nodeType="clickEffect" fill="hold">
                      <p:stCondLst>
                        <p:cond delay="indefinite"/>
                      </p:stCondLst>
                      <p:childTnLst>
                        <p:par>
                          <p:cTn id="222" nodeType="withEffect" fill="hold">
                            <p:stCondLst>
                              <p:cond delay="0"/>
                            </p:stCondLst>
                            <p:childTnLst>
                              <p:par>
                                <p:cTn id="223" nodeType="clickEffect" fill="hold" presetClass="entr" presetID="1">
                                  <p:stCondLst>
                                    <p:cond delay="0"/>
                                  </p:stCondLst>
                                  <p:childTnLst>
                                    <p:set>
                                      <p:cBhvr>
                                        <p:cTn id="224" dur="1" fill="hold">
                                          <p:stCondLst>
                                            <p:cond delay="0"/>
                                          </p:stCondLst>
                                        </p:cTn>
                                        <p:tgtEl>
                                          <p:spTgt spid="223"/>
                                        </p:tgtEl>
                                        <p:attrNameLst>
                                          <p:attrName>style.visibility</p:attrName>
                                        </p:attrNameLst>
                                      </p:cBhvr>
                                      <p:to>
                                        <p:strVal val="visible"/>
                                      </p:to>
                                    </p:set>
                                  </p:childTnLst>
                                </p:cTn>
                              </p:par>
                            </p:childTnLst>
                          </p:cTn>
                        </p:par>
                      </p:childTnLst>
                    </p:cTn>
                  </p:par>
                  <p:par>
                    <p:cTn id="225" nodeType="clickEffect" fill="hold">
                      <p:stCondLst>
                        <p:cond delay="indefinite"/>
                      </p:stCondLst>
                      <p:childTnLst>
                        <p:par>
                          <p:cTn id="226" nodeType="withEffect" fill="hold">
                            <p:stCondLst>
                              <p:cond delay="0"/>
                            </p:stCondLst>
                            <p:childTnLst>
                              <p:par>
                                <p:cTn id="227" nodeType="clickEffect" fill="hold" presetClass="entr" presetID="1">
                                  <p:stCondLst>
                                    <p:cond delay="0"/>
                                  </p:stCondLst>
                                  <p:childTnLst>
                                    <p:set>
                                      <p:cBhvr>
                                        <p:cTn id="228" dur="1" fill="hold">
                                          <p:stCondLst>
                                            <p:cond delay="0"/>
                                          </p:stCondLst>
                                        </p:cTn>
                                        <p:tgtEl>
                                          <p:spTgt spid="22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226" name="Picture 2" descr=""/>
          <p:cNvPicPr/>
          <p:nvPr/>
        </p:nvPicPr>
        <p:blipFill>
          <a:blip r:embed="rId1"/>
          <a:stretch>
            <a:fillRect/>
          </a:stretch>
        </p:blipFill>
        <p:spPr>
          <a:xfrm>
            <a:off x="428760" y="1285920"/>
            <a:ext cx="3809520" cy="2895120"/>
          </a:xfrm>
          <a:prstGeom prst="rect">
            <a:avLst/>
          </a:prstGeom>
          <a:ln>
            <a:noFill/>
          </a:ln>
        </p:spPr>
      </p:pic>
      <p:sp>
        <p:nvSpPr>
          <p:cNvPr id="227" name="CustomShape 1"/>
          <p:cNvSpPr/>
          <p:nvPr/>
        </p:nvSpPr>
        <p:spPr>
          <a:xfrm>
            <a:off x="476280" y="4481280"/>
            <a:ext cx="3714480" cy="1553400"/>
          </a:xfrm>
          <a:prstGeom prst="rect">
            <a:avLst/>
          </a:prstGeom>
          <a:solidFill>
            <a:srgbClr val="a5644e"/>
          </a:solidFill>
          <a:ln w="47520">
            <a:solidFill>
              <a:srgbClr val="ffffff"/>
            </a:solidFill>
            <a:round/>
          </a:ln>
        </p:spPr>
        <p:txBody>
          <a:bodyPr lIns="90000" rIns="90000" tIns="45000" bIns="45000"/>
          <a:p>
            <a:pPr>
              <a:lnSpc>
                <a:spcPct val="100000"/>
              </a:lnSpc>
            </a:pPr>
            <a:r>
              <a:rPr lang="en-GB" sz="2400">
                <a:solidFill>
                  <a:srgbClr val="ffffff"/>
                </a:solidFill>
                <a:latin typeface="Franklin Gothic Medium"/>
              </a:rPr>
              <a:t>2nd August 1934</a:t>
            </a:r>
            <a:endParaRPr/>
          </a:p>
          <a:p>
            <a:pPr>
              <a:lnSpc>
                <a:spcPct val="100000"/>
              </a:lnSpc>
            </a:pPr>
            <a:r>
              <a:rPr lang="en-GB" sz="2400">
                <a:solidFill>
                  <a:srgbClr val="ffffff"/>
                </a:solidFill>
                <a:latin typeface="Franklin Gothic Medium"/>
              </a:rPr>
              <a:t>President Hindenburg dies = final barrier to total power removed</a:t>
            </a:r>
            <a:endParaRPr/>
          </a:p>
        </p:txBody>
      </p:sp>
      <p:pic>
        <p:nvPicPr>
          <p:cNvPr id="228" name="Picture 4" descr=""/>
          <p:cNvPicPr/>
          <p:nvPr/>
        </p:nvPicPr>
        <p:blipFill>
          <a:blip r:embed="rId2"/>
          <a:stretch>
            <a:fillRect/>
          </a:stretch>
        </p:blipFill>
        <p:spPr>
          <a:xfrm>
            <a:off x="5429160" y="1285920"/>
            <a:ext cx="3214440" cy="3214440"/>
          </a:xfrm>
          <a:prstGeom prst="rect">
            <a:avLst/>
          </a:prstGeom>
          <a:ln>
            <a:noFill/>
          </a:ln>
        </p:spPr>
      </p:pic>
      <p:sp>
        <p:nvSpPr>
          <p:cNvPr id="229" name="CustomShape 2"/>
          <p:cNvSpPr/>
          <p:nvPr/>
        </p:nvSpPr>
        <p:spPr>
          <a:xfrm>
            <a:off x="4357800" y="3357720"/>
            <a:ext cx="856800" cy="999720"/>
          </a:xfrm>
          <a:prstGeom prst="mathEqual">
            <a:avLst>
              <a:gd name="adj1" fmla="val 23520"/>
              <a:gd name="adj2" fmla="val 11760"/>
            </a:avLst>
          </a:prstGeom>
          <a:solidFill>
            <a:srgbClr val="d2a010"/>
          </a:solidFill>
          <a:ln w="19080">
            <a:solidFill>
              <a:srgbClr val="b17722"/>
            </a:solidFill>
            <a:round/>
          </a:ln>
        </p:spPr>
      </p:sp>
      <p:sp>
        <p:nvSpPr>
          <p:cNvPr id="230" name="CustomShape 3"/>
          <p:cNvSpPr/>
          <p:nvPr/>
        </p:nvSpPr>
        <p:spPr>
          <a:xfrm>
            <a:off x="5000760" y="4540320"/>
            <a:ext cx="4071600" cy="1553400"/>
          </a:xfrm>
          <a:prstGeom prst="rect">
            <a:avLst/>
          </a:prstGeom>
          <a:solidFill>
            <a:srgbClr val="a5644e"/>
          </a:solidFill>
          <a:ln w="47520">
            <a:solidFill>
              <a:srgbClr val="ffffff"/>
            </a:solidFill>
            <a:round/>
          </a:ln>
        </p:spPr>
        <p:txBody>
          <a:bodyPr lIns="90000" rIns="90000" tIns="45000" bIns="45000"/>
          <a:p>
            <a:pPr>
              <a:lnSpc>
                <a:spcPct val="100000"/>
              </a:lnSpc>
            </a:pPr>
            <a:r>
              <a:rPr lang="en-GB" sz="2400">
                <a:solidFill>
                  <a:srgbClr val="ffffff"/>
                </a:solidFill>
                <a:latin typeface="Franklin Gothic Medium"/>
              </a:rPr>
              <a:t>Hitler now </a:t>
            </a:r>
            <a:r>
              <a:rPr b="1" lang="en-GB" sz="2400">
                <a:solidFill>
                  <a:srgbClr val="ffffff"/>
                </a:solidFill>
                <a:latin typeface="Franklin Gothic Medium"/>
              </a:rPr>
              <a:t>Führer</a:t>
            </a:r>
            <a:r>
              <a:rPr lang="en-GB" sz="2400">
                <a:solidFill>
                  <a:srgbClr val="ffffff"/>
                </a:solidFill>
                <a:latin typeface="Franklin Gothic Medium"/>
              </a:rPr>
              <a:t> of Germany. Declares himself jointly president, chancellor and head of the army</a:t>
            </a:r>
            <a:endParaRPr/>
          </a:p>
        </p:txBody>
      </p:sp>
      <p:sp>
        <p:nvSpPr>
          <p:cNvPr id="231" name="TextShape 4"/>
          <p:cNvSpPr txBox="1"/>
          <p:nvPr/>
        </p:nvSpPr>
        <p:spPr>
          <a:xfrm>
            <a:off x="380880" y="355680"/>
            <a:ext cx="8381520" cy="1053720"/>
          </a:xfrm>
          <a:prstGeom prst="rect">
            <a:avLst/>
          </a:prstGeom>
        </p:spPr>
        <p:txBody>
          <a:bodyPr anchor="ctr"/>
          <a:p>
            <a:pPr algn="ctr">
              <a:lnSpc>
                <a:spcPct val="100000"/>
              </a:lnSpc>
            </a:pPr>
            <a:r>
              <a:rPr lang="en-US" sz="3200">
                <a:solidFill>
                  <a:srgbClr val="ffffff"/>
                </a:solidFill>
                <a:latin typeface="Franklin Gothic Medium"/>
              </a:rPr>
              <a:t>Steps to dictatorship</a:t>
            </a:r>
            <a:endParaRPr/>
          </a:p>
        </p:txBody>
      </p:sp>
    </p:spTree>
  </p:cSld>
  <p:timing>
    <p:tnLst>
      <p:par>
        <p:cTn id="229" dur="indefinite" restart="never" nodeType="tmRoot">
          <p:childTnLst>
            <p:seq>
              <p:cTn id="230" dur="indefinite" nodeType="mainSeq">
                <p:childTnLst>
                  <p:par>
                    <p:cTn id="231" nodeType="clickEffect" fill="hold">
                      <p:stCondLst>
                        <p:cond delay="indefinite"/>
                      </p:stCondLst>
                      <p:childTnLst>
                        <p:par>
                          <p:cTn id="232" nodeType="withEffect" fill="hold">
                            <p:stCondLst>
                              <p:cond delay="0"/>
                            </p:stCondLst>
                            <p:childTnLst>
                              <p:par>
                                <p:cTn id="233" nodeType="clickEffect" fill="hold" presetClass="entr" presetID="1">
                                  <p:stCondLst>
                                    <p:cond delay="0"/>
                                  </p:stCondLst>
                                  <p:childTnLst>
                                    <p:set>
                                      <p:cBhvr>
                                        <p:cTn id="234" dur="1" fill="hold">
                                          <p:stCondLst>
                                            <p:cond delay="0"/>
                                          </p:stCondLst>
                                        </p:cTn>
                                        <p:tgtEl>
                                          <p:spTgt spid="226"/>
                                        </p:tgtEl>
                                        <p:attrNameLst>
                                          <p:attrName>style.visibility</p:attrName>
                                        </p:attrNameLst>
                                      </p:cBhvr>
                                      <p:to>
                                        <p:strVal val="visible"/>
                                      </p:to>
                                    </p:set>
                                  </p:childTnLst>
                                </p:cTn>
                              </p:par>
                            </p:childTnLst>
                          </p:cTn>
                        </p:par>
                      </p:childTnLst>
                    </p:cTn>
                  </p:par>
                  <p:par>
                    <p:cTn id="235" nodeType="clickEffect" fill="hold">
                      <p:stCondLst>
                        <p:cond delay="indefinite"/>
                      </p:stCondLst>
                      <p:childTnLst>
                        <p:par>
                          <p:cTn id="236" nodeType="withEffect" fill="hold">
                            <p:stCondLst>
                              <p:cond delay="0"/>
                            </p:stCondLst>
                            <p:childTnLst>
                              <p:par>
                                <p:cTn id="237" nodeType="clickEffect" fill="hold" presetClass="entr" presetID="1">
                                  <p:stCondLst>
                                    <p:cond delay="0"/>
                                  </p:stCondLst>
                                  <p:childTnLst>
                                    <p:set>
                                      <p:cBhvr>
                                        <p:cTn id="238" dur="1" fill="hold">
                                          <p:stCondLst>
                                            <p:cond delay="0"/>
                                          </p:stCondLst>
                                        </p:cTn>
                                        <p:tgtEl>
                                          <p:spTgt spid="227"/>
                                        </p:tgtEl>
                                        <p:attrNameLst>
                                          <p:attrName>style.visibility</p:attrName>
                                        </p:attrNameLst>
                                      </p:cBhvr>
                                      <p:to>
                                        <p:strVal val="visible"/>
                                      </p:to>
                                    </p:set>
                                  </p:childTnLst>
                                </p:cTn>
                              </p:par>
                              <p:par>
                                <p:cTn id="239" nodeType="withEffect" fill="hold" presetClass="entr" presetID="1">
                                  <p:stCondLst>
                                    <p:cond delay="0"/>
                                  </p:stCondLst>
                                  <p:childTnLst>
                                    <p:set>
                                      <p:cBhvr>
                                        <p:cTn id="240" dur="1" fill="hold">
                                          <p:stCondLst>
                                            <p:cond delay="0"/>
                                          </p:stCondLst>
                                        </p:cTn>
                                        <p:tgtEl>
                                          <p:spTgt spid="229"/>
                                        </p:tgtEl>
                                        <p:attrNameLst>
                                          <p:attrName>style.visibility</p:attrName>
                                        </p:attrNameLst>
                                      </p:cBhvr>
                                      <p:to>
                                        <p:strVal val="visible"/>
                                      </p:to>
                                    </p:set>
                                  </p:childTnLst>
                                </p:cTn>
                              </p:par>
                            </p:childTnLst>
                          </p:cTn>
                        </p:par>
                      </p:childTnLst>
                    </p:cTn>
                  </p:par>
                  <p:par>
                    <p:cTn id="241" nodeType="clickEffect" fill="hold">
                      <p:stCondLst>
                        <p:cond delay="indefinite"/>
                      </p:stCondLst>
                      <p:childTnLst>
                        <p:par>
                          <p:cTn id="242" nodeType="withEffect" fill="hold">
                            <p:stCondLst>
                              <p:cond delay="0"/>
                            </p:stCondLst>
                            <p:childTnLst>
                              <p:par>
                                <p:cTn id="243" nodeType="clickEffect" fill="hold" presetClass="entr" presetID="1">
                                  <p:stCondLst>
                                    <p:cond delay="0"/>
                                  </p:stCondLst>
                                  <p:childTnLst>
                                    <p:set>
                                      <p:cBhvr>
                                        <p:cTn id="244" dur="1" fill="hold">
                                          <p:stCondLst>
                                            <p:cond delay="0"/>
                                          </p:stCondLst>
                                        </p:cTn>
                                        <p:tgtEl>
                                          <p:spTgt spid="228"/>
                                        </p:tgtEl>
                                        <p:attrNameLst>
                                          <p:attrName>style.visibility</p:attrName>
                                        </p:attrNameLst>
                                      </p:cBhvr>
                                      <p:to>
                                        <p:strVal val="visible"/>
                                      </p:to>
                                    </p:set>
                                  </p:childTnLst>
                                </p:cTn>
                              </p:par>
                              <p:par>
                                <p:cTn id="245" nodeType="withEffect" fill="hold" presetClass="entr" presetID="1">
                                  <p:stCondLst>
                                    <p:cond delay="0"/>
                                  </p:stCondLst>
                                  <p:childTnLst>
                                    <p:set>
                                      <p:cBhvr>
                                        <p:cTn id="246" dur="1" fill="hold">
                                          <p:stCondLst>
                                            <p:cond delay="0"/>
                                          </p:stCondLst>
                                        </p:cTn>
                                        <p:tgtEl>
                                          <p:spTgt spid="230"/>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5" name="TextShape 1"/>
          <p:cNvSpPr txBox="1"/>
          <p:nvPr/>
        </p:nvSpPr>
        <p:spPr>
          <a:xfrm>
            <a:off x="611640" y="188640"/>
            <a:ext cx="7772040" cy="1142640"/>
          </a:xfrm>
          <a:prstGeom prst="rect">
            <a:avLst/>
          </a:prstGeom>
        </p:spPr>
        <p:txBody>
          <a:bodyPr anchor="ctr"/>
          <a:p>
            <a:pPr>
              <a:lnSpc>
                <a:spcPct val="100000"/>
              </a:lnSpc>
            </a:pPr>
            <a:r>
              <a:rPr lang="en-US" sz="3200">
                <a:solidFill>
                  <a:srgbClr val="ffffff"/>
                </a:solidFill>
                <a:latin typeface="Franklin Gothic Medium"/>
              </a:rPr>
              <a:t>Hitler and the SA</a:t>
            </a:r>
            <a:endParaRPr/>
          </a:p>
        </p:txBody>
      </p:sp>
      <p:sp>
        <p:nvSpPr>
          <p:cNvPr id="176" name="TextShape 2"/>
          <p:cNvSpPr txBox="1"/>
          <p:nvPr/>
        </p:nvSpPr>
        <p:spPr>
          <a:xfrm>
            <a:off x="250920" y="1847160"/>
            <a:ext cx="6192360" cy="4717800"/>
          </a:xfrm>
          <a:prstGeom prst="rect">
            <a:avLst/>
          </a:prstGeom>
        </p:spPr>
        <p:txBody>
          <a:bodyPr/>
          <a:p>
            <a:pPr>
              <a:lnSpc>
                <a:spcPct val="80000"/>
              </a:lnSpc>
              <a:buFont typeface="Wingdings 2" charset="2"/>
              <a:buChar char=""/>
            </a:pPr>
            <a:r>
              <a:rPr lang="en-US" sz="2400">
                <a:solidFill>
                  <a:srgbClr val="4e3b30"/>
                </a:solidFill>
                <a:latin typeface="Franklin Gothic Medium"/>
              </a:rPr>
              <a:t>Hitler now had </a:t>
            </a:r>
            <a:r>
              <a:rPr b="1" lang="en-US" sz="2400" u="sng">
                <a:solidFill>
                  <a:srgbClr val="4e3b30"/>
                </a:solidFill>
                <a:latin typeface="Franklin Gothic Medium"/>
              </a:rPr>
              <a:t>total political power.</a:t>
            </a:r>
            <a:endParaRPr/>
          </a:p>
          <a:p>
            <a:pPr>
              <a:lnSpc>
                <a:spcPct val="80000"/>
              </a:lnSpc>
            </a:pPr>
            <a:endParaRPr/>
          </a:p>
          <a:p>
            <a:pPr>
              <a:lnSpc>
                <a:spcPct val="80000"/>
              </a:lnSpc>
              <a:buFont typeface="Wingdings 2" charset="2"/>
              <a:buChar char=""/>
            </a:pPr>
            <a:r>
              <a:rPr lang="en-US" sz="2400">
                <a:solidFill>
                  <a:srgbClr val="4e3b30"/>
                </a:solidFill>
                <a:latin typeface="Franklin Gothic Medium"/>
              </a:rPr>
              <a:t>However, he feared the power of the regular army.</a:t>
            </a:r>
            <a:endParaRPr/>
          </a:p>
          <a:p>
            <a:pPr>
              <a:lnSpc>
                <a:spcPct val="80000"/>
              </a:lnSpc>
            </a:pPr>
            <a:endParaRPr/>
          </a:p>
          <a:p>
            <a:pPr>
              <a:lnSpc>
                <a:spcPct val="80000"/>
              </a:lnSpc>
              <a:buFont typeface="Wingdings 2" charset="2"/>
              <a:buChar char=""/>
            </a:pPr>
            <a:r>
              <a:rPr lang="en-US" sz="2400">
                <a:solidFill>
                  <a:srgbClr val="4e3b30"/>
                </a:solidFill>
                <a:latin typeface="Franklin Gothic Medium"/>
              </a:rPr>
              <a:t>Röhm (leader of the SA) planned to merge the regular army with the SA = </a:t>
            </a:r>
            <a:r>
              <a:rPr b="1" lang="en-US" sz="2400">
                <a:solidFill>
                  <a:srgbClr val="4e3b30"/>
                </a:solidFill>
                <a:latin typeface="Franklin Gothic Medium"/>
              </a:rPr>
              <a:t>all Germany’s soldiers under his control.</a:t>
            </a:r>
            <a:endParaRPr/>
          </a:p>
          <a:p>
            <a:pPr>
              <a:lnSpc>
                <a:spcPct val="80000"/>
              </a:lnSpc>
            </a:pPr>
            <a:endParaRPr/>
          </a:p>
          <a:p>
            <a:pPr>
              <a:lnSpc>
                <a:spcPct val="80000"/>
              </a:lnSpc>
              <a:buFont typeface="Wingdings 2" charset="2"/>
              <a:buChar char=""/>
            </a:pPr>
            <a:r>
              <a:rPr lang="en-US" sz="2400">
                <a:solidFill>
                  <a:srgbClr val="4e3b30"/>
                </a:solidFill>
                <a:latin typeface="Franklin Gothic Medium"/>
              </a:rPr>
              <a:t>Hitler was afraid that Röhm was becoming too powerful.</a:t>
            </a:r>
            <a:endParaRPr/>
          </a:p>
          <a:p>
            <a:pPr>
              <a:lnSpc>
                <a:spcPct val="80000"/>
              </a:lnSpc>
            </a:pPr>
            <a:endParaRPr/>
          </a:p>
          <a:p>
            <a:pPr>
              <a:lnSpc>
                <a:spcPct val="80000"/>
              </a:lnSpc>
              <a:buFont typeface="Wingdings 2" charset="2"/>
              <a:buChar char=""/>
            </a:pPr>
            <a:r>
              <a:rPr lang="en-US" sz="2400">
                <a:solidFill>
                  <a:srgbClr val="4e3b30"/>
                </a:solidFill>
                <a:latin typeface="Franklin Gothic Medium"/>
              </a:rPr>
              <a:t>He was also worried that army leaders might try to lead a revolution against the Nazis.</a:t>
            </a:r>
            <a:endParaRPr/>
          </a:p>
        </p:txBody>
      </p:sp>
      <p:pic>
        <p:nvPicPr>
          <p:cNvPr id="177" name="Picture 4" descr=""/>
          <p:cNvPicPr/>
          <p:nvPr/>
        </p:nvPicPr>
        <p:blipFill>
          <a:blip r:embed="rId1"/>
          <a:stretch>
            <a:fillRect/>
          </a:stretch>
        </p:blipFill>
        <p:spPr>
          <a:xfrm>
            <a:off x="6387480" y="2242800"/>
            <a:ext cx="2437920" cy="3504960"/>
          </a:xfrm>
          <a:prstGeom prst="rect">
            <a:avLst/>
          </a:prstGeom>
          <a:ln>
            <a:noFill/>
          </a:ln>
        </p:spPr>
      </p:pic>
      <p:sp>
        <p:nvSpPr>
          <p:cNvPr id="178" name="CustomShape 3"/>
          <p:cNvSpPr/>
          <p:nvPr/>
        </p:nvSpPr>
        <p:spPr>
          <a:xfrm>
            <a:off x="7229520" y="6005880"/>
            <a:ext cx="770760" cy="364680"/>
          </a:xfrm>
          <a:prstGeom prst="rect">
            <a:avLst/>
          </a:prstGeom>
          <a:solidFill>
            <a:srgbClr val="ffffff"/>
          </a:solidFill>
          <a:ln w="19080">
            <a:solidFill>
              <a:srgbClr val="a5644e"/>
            </a:solidFill>
            <a:round/>
          </a:ln>
        </p:spPr>
        <p:txBody>
          <a:bodyPr wrap="none" lIns="90000" rIns="90000" tIns="45000" bIns="45000"/>
          <a:p>
            <a:pPr>
              <a:lnSpc>
                <a:spcPct val="100000"/>
              </a:lnSpc>
            </a:pPr>
            <a:r>
              <a:rPr lang="en-GB">
                <a:solidFill>
                  <a:srgbClr val="000000"/>
                </a:solidFill>
                <a:latin typeface="Franklin Gothic Medium"/>
              </a:rPr>
              <a:t>Röhm</a:t>
            </a:r>
            <a:endParaRPr/>
          </a:p>
        </p:txBody>
      </p:sp>
    </p:spTree>
  </p:cSld>
  <p:timing>
    <p:tnLst>
      <p:par>
        <p:cTn id="3" dur="indefinite" restart="never" nodeType="tmRoot">
          <p:childTnLst>
            <p:seq>
              <p:cTn id="4" dur="indefinite" nodeType="mainSeq">
                <p:childTnLst>
                  <p:par>
                    <p:cTn id="5" nodeType="clickEffect" fill="hold">
                      <p:stCondLst>
                        <p:cond delay="indefinite"/>
                      </p:stCondLst>
                      <p:childTnLst>
                        <p:par>
                          <p:cTn id="6" nodeType="withEffect" fill="hold">
                            <p:stCondLst>
                              <p:cond delay="0"/>
                            </p:stCondLst>
                            <p:childTnLst>
                              <p:par>
                                <p:cTn id="7" nodeType="clickEffect" fill="hold" presetClass="entr" presetID="1">
                                  <p:stCondLst>
                                    <p:cond delay="0"/>
                                  </p:stCondLst>
                                  <p:childTnLst>
                                    <p:set>
                                      <p:cBhvr>
                                        <p:cTn id="8" dur="1" fill="hold">
                                          <p:stCondLst>
                                            <p:cond delay="0"/>
                                          </p:stCondLst>
                                        </p:cTn>
                                        <p:tgtEl>
                                          <p:spTgt spid="176">
                                            <p:txEl>
                                              <p:pRg st="0" end="38"/>
                                            </p:txEl>
                                          </p:spTgt>
                                        </p:tgtEl>
                                        <p:attrNameLst>
                                          <p:attrName>style.visibility</p:attrName>
                                        </p:attrNameLst>
                                      </p:cBhvr>
                                      <p:to>
                                        <p:strVal val="visible"/>
                                      </p:to>
                                    </p:set>
                                  </p:childTnLst>
                                </p:cTn>
                              </p:par>
                            </p:childTnLst>
                          </p:cTn>
                        </p:par>
                      </p:childTnLst>
                    </p:cTn>
                  </p:par>
                  <p:par>
                    <p:cTn id="9" nodeType="clickEffect" fill="hold">
                      <p:stCondLst>
                        <p:cond delay="indefinite"/>
                      </p:stCondLst>
                      <p:childTnLst>
                        <p:par>
                          <p:cTn id="10" nodeType="withEffect" fill="hold">
                            <p:stCondLst>
                              <p:cond delay="0"/>
                            </p:stCondLst>
                            <p:childTnLst>
                              <p:par>
                                <p:cTn id="11" nodeType="clickEffect" fill="hold" presetClass="entr" presetID="1">
                                  <p:stCondLst>
                                    <p:cond delay="0"/>
                                  </p:stCondLst>
                                  <p:childTnLst>
                                    <p:set>
                                      <p:cBhvr>
                                        <p:cTn id="12" dur="1" fill="hold">
                                          <p:stCondLst>
                                            <p:cond delay="0"/>
                                          </p:stCondLst>
                                        </p:cTn>
                                        <p:tgtEl>
                                          <p:spTgt spid="176">
                                            <p:txEl>
                                              <p:pRg st="39" end="89"/>
                                            </p:txEl>
                                          </p:spTgt>
                                        </p:tgtEl>
                                        <p:attrNameLst>
                                          <p:attrName>style.visibility</p:attrName>
                                        </p:attrNameLst>
                                      </p:cBhvr>
                                      <p:to>
                                        <p:strVal val="visible"/>
                                      </p:to>
                                    </p:set>
                                  </p:childTnLst>
                                </p:cTn>
                              </p:par>
                            </p:childTnLst>
                          </p:cTn>
                        </p:par>
                      </p:childTnLst>
                    </p:cTn>
                  </p:par>
                  <p:par>
                    <p:cTn id="13" nodeType="clickEffect" fill="hold">
                      <p:stCondLst>
                        <p:cond delay="indefinite"/>
                      </p:stCondLst>
                      <p:childTnLst>
                        <p:par>
                          <p:cTn id="14" nodeType="withEffect" fill="hold">
                            <p:stCondLst>
                              <p:cond delay="0"/>
                            </p:stCondLst>
                            <p:childTnLst>
                              <p:par>
                                <p:cTn id="15" nodeType="clickEffect" fill="hold" presetClass="entr" presetID="1">
                                  <p:stCondLst>
                                    <p:cond delay="0"/>
                                  </p:stCondLst>
                                  <p:childTnLst>
                                    <p:set>
                                      <p:cBhvr>
                                        <p:cTn id="16" dur="1" fill="hold">
                                          <p:stCondLst>
                                            <p:cond delay="0"/>
                                          </p:stCondLst>
                                        </p:cTn>
                                        <p:tgtEl>
                                          <p:spTgt spid="176">
                                            <p:txEl>
                                              <p:pRg st="90" end="204"/>
                                            </p:txEl>
                                          </p:spTgt>
                                        </p:tgtEl>
                                        <p:attrNameLst>
                                          <p:attrName>style.visibility</p:attrName>
                                        </p:attrNameLst>
                                      </p:cBhvr>
                                      <p:to>
                                        <p:strVal val="visible"/>
                                      </p:to>
                                    </p:set>
                                  </p:childTnLst>
                                </p:cTn>
                              </p:par>
                            </p:childTnLst>
                          </p:cTn>
                        </p:par>
                      </p:childTnLst>
                    </p:cTn>
                  </p:par>
                  <p:par>
                    <p:cTn id="17" nodeType="clickEffect" fill="hold">
                      <p:stCondLst>
                        <p:cond delay="indefinite"/>
                      </p:stCondLst>
                      <p:childTnLst>
                        <p:par>
                          <p:cTn id="18" nodeType="withEffect" fill="hold">
                            <p:stCondLst>
                              <p:cond delay="0"/>
                            </p:stCondLst>
                            <p:childTnLst>
                              <p:par>
                                <p:cTn id="19" nodeType="clickEffect" fill="hold" presetClass="entr" presetID="1">
                                  <p:stCondLst>
                                    <p:cond delay="0"/>
                                  </p:stCondLst>
                                  <p:childTnLst>
                                    <p:set>
                                      <p:cBhvr>
                                        <p:cTn id="20" dur="1" fill="hold">
                                          <p:stCondLst>
                                            <p:cond delay="0"/>
                                          </p:stCondLst>
                                        </p:cTn>
                                        <p:tgtEl>
                                          <p:spTgt spid="176">
                                            <p:txEl>
                                              <p:pRg st="205" end="260"/>
                                            </p:txEl>
                                          </p:spTgt>
                                        </p:tgtEl>
                                        <p:attrNameLst>
                                          <p:attrName>style.visibility</p:attrName>
                                        </p:attrNameLst>
                                      </p:cBhvr>
                                      <p:to>
                                        <p:strVal val="visible"/>
                                      </p:to>
                                    </p:set>
                                  </p:childTnLst>
                                </p:cTn>
                              </p:par>
                            </p:childTnLst>
                          </p:cTn>
                        </p:par>
                      </p:childTnLst>
                    </p:cTn>
                  </p:par>
                  <p:par>
                    <p:cTn id="21" nodeType="clickEffect" fill="hold">
                      <p:stCondLst>
                        <p:cond delay="indefinite"/>
                      </p:stCondLst>
                      <p:childTnLst>
                        <p:par>
                          <p:cTn id="22" nodeType="withEffect" fill="hold">
                            <p:stCondLst>
                              <p:cond delay="0"/>
                            </p:stCondLst>
                            <p:childTnLst>
                              <p:par>
                                <p:cTn id="23" nodeType="clickEffect" fill="hold" presetClass="entr" presetID="1">
                                  <p:stCondLst>
                                    <p:cond delay="0"/>
                                  </p:stCondLst>
                                  <p:childTnLst>
                                    <p:set>
                                      <p:cBhvr>
                                        <p:cTn id="24" dur="1" fill="hold">
                                          <p:stCondLst>
                                            <p:cond delay="0"/>
                                          </p:stCondLst>
                                        </p:cTn>
                                        <p:tgtEl>
                                          <p:spTgt spid="176">
                                            <p:txEl>
                                              <p:pRg st="261" end="349"/>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9" name="TextShape 1"/>
          <p:cNvSpPr txBox="1"/>
          <p:nvPr/>
        </p:nvSpPr>
        <p:spPr>
          <a:xfrm>
            <a:off x="380880" y="355680"/>
            <a:ext cx="8381520" cy="1053720"/>
          </a:xfrm>
          <a:prstGeom prst="rect">
            <a:avLst/>
          </a:prstGeom>
        </p:spPr>
        <p:txBody>
          <a:bodyPr anchor="ctr"/>
          <a:p>
            <a:pPr>
              <a:lnSpc>
                <a:spcPct val="100000"/>
              </a:lnSpc>
            </a:pPr>
            <a:r>
              <a:rPr lang="en-US" sz="3200">
                <a:solidFill>
                  <a:srgbClr val="ffffff"/>
                </a:solidFill>
                <a:latin typeface="Franklin Gothic Medium"/>
              </a:rPr>
              <a:t>The Night of the Long Knives</a:t>
            </a:r>
            <a:endParaRPr/>
          </a:p>
        </p:txBody>
      </p:sp>
      <p:sp>
        <p:nvSpPr>
          <p:cNvPr id="180" name="TextShape 2"/>
          <p:cNvSpPr txBox="1"/>
          <p:nvPr/>
        </p:nvSpPr>
        <p:spPr>
          <a:xfrm>
            <a:off x="611640" y="1628640"/>
            <a:ext cx="5582880" cy="4571640"/>
          </a:xfrm>
          <a:prstGeom prst="rect">
            <a:avLst/>
          </a:prstGeom>
        </p:spPr>
        <p:txBody>
          <a:bodyPr/>
          <a:p>
            <a:pPr>
              <a:lnSpc>
                <a:spcPct val="100000"/>
              </a:lnSpc>
              <a:buFont typeface="Wingdings 2" charset="2"/>
              <a:buChar char=""/>
            </a:pPr>
            <a:r>
              <a:rPr lang="en-US" sz="3200">
                <a:solidFill>
                  <a:srgbClr val="4e3b30"/>
                </a:solidFill>
                <a:latin typeface="Franklin Gothic Medium"/>
              </a:rPr>
              <a:t>On </a:t>
            </a:r>
            <a:r>
              <a:rPr b="1" lang="en-US" sz="3200">
                <a:solidFill>
                  <a:srgbClr val="4e3b30"/>
                </a:solidFill>
                <a:latin typeface="Franklin Gothic Medium"/>
              </a:rPr>
              <a:t>30 June 1934</a:t>
            </a:r>
            <a:r>
              <a:rPr lang="en-US" sz="3200">
                <a:solidFill>
                  <a:srgbClr val="4e3b30"/>
                </a:solidFill>
                <a:latin typeface="Franklin Gothic Medium"/>
              </a:rPr>
              <a:t>, Hitler ‘removed the problem’ of the SA.</a:t>
            </a:r>
            <a:endParaRPr/>
          </a:p>
          <a:p>
            <a:pPr>
              <a:lnSpc>
                <a:spcPct val="100000"/>
              </a:lnSpc>
            </a:pPr>
            <a:endParaRPr/>
          </a:p>
          <a:p>
            <a:pPr>
              <a:lnSpc>
                <a:spcPct val="100000"/>
              </a:lnSpc>
              <a:buFont typeface="Wingdings 2" charset="2"/>
              <a:buChar char=""/>
            </a:pPr>
            <a:r>
              <a:rPr lang="en-US" sz="3200">
                <a:solidFill>
                  <a:srgbClr val="4e3b30"/>
                </a:solidFill>
                <a:latin typeface="Franklin Gothic Medium"/>
              </a:rPr>
              <a:t> </a:t>
            </a:r>
            <a:r>
              <a:rPr lang="en-US" sz="3200">
                <a:solidFill>
                  <a:srgbClr val="4e3b30"/>
                </a:solidFill>
                <a:latin typeface="Franklin Gothic Medium"/>
              </a:rPr>
              <a:t>= the most dramatic and most significant single event during the establishment of Hitler’s supremacy.</a:t>
            </a:r>
            <a:endParaRPr/>
          </a:p>
        </p:txBody>
      </p:sp>
      <p:pic>
        <p:nvPicPr>
          <p:cNvPr id="181" name="Picture 2" descr=""/>
          <p:cNvPicPr/>
          <p:nvPr/>
        </p:nvPicPr>
        <p:blipFill>
          <a:blip r:embed="rId1"/>
          <a:stretch>
            <a:fillRect/>
          </a:stretch>
        </p:blipFill>
        <p:spPr>
          <a:xfrm>
            <a:off x="6430680" y="2846160"/>
            <a:ext cx="2136960" cy="2136960"/>
          </a:xfrm>
          <a:prstGeom prst="rect">
            <a:avLst/>
          </a:prstGeom>
          <a:ln>
            <a:noFill/>
          </a:ln>
        </p:spPr>
      </p:pic>
    </p:spTree>
  </p:cSld>
  <p:timing>
    <p:tnLst>
      <p:par>
        <p:cTn id="25" dur="indefinite" restart="never" nodeType="tmRoot">
          <p:childTnLst>
            <p:seq>
              <p:cTn id="26" dur="indefinite" nodeType="mainSeq">
                <p:childTnLst>
                  <p:par>
                    <p:cTn id="27" nodeType="clickEffect" fill="hold">
                      <p:stCondLst>
                        <p:cond delay="indefinite"/>
                      </p:stCondLst>
                      <p:childTnLst>
                        <p:par>
                          <p:cTn id="28" nodeType="withEffect" fill="hold">
                            <p:stCondLst>
                              <p:cond delay="0"/>
                            </p:stCondLst>
                            <p:childTnLst>
                              <p:par>
                                <p:cTn id="29" nodeType="clickEffect" fill="hold" presetClass="entr" presetID="1">
                                  <p:stCondLst>
                                    <p:cond delay="0"/>
                                  </p:stCondLst>
                                  <p:childTnLst>
                                    <p:set>
                                      <p:cBhvr>
                                        <p:cTn id="30" dur="1" fill="hold">
                                          <p:stCondLst>
                                            <p:cond delay="0"/>
                                          </p:stCondLst>
                                        </p:cTn>
                                        <p:tgtEl>
                                          <p:spTgt spid="180">
                                            <p:txEl>
                                              <p:pRg st="0" end="57"/>
                                            </p:txEl>
                                          </p:spTgt>
                                        </p:tgtEl>
                                        <p:attrNameLst>
                                          <p:attrName>style.visibility</p:attrName>
                                        </p:attrNameLst>
                                      </p:cBhvr>
                                      <p:to>
                                        <p:strVal val="visible"/>
                                      </p:to>
                                    </p:set>
                                  </p:childTnLst>
                                </p:cTn>
                              </p:par>
                            </p:childTnLst>
                          </p:cTn>
                        </p:par>
                      </p:childTnLst>
                    </p:cTn>
                  </p:par>
                  <p:par>
                    <p:cTn id="31" nodeType="clickEffect" fill="hold">
                      <p:stCondLst>
                        <p:cond delay="indefinite"/>
                      </p:stCondLst>
                      <p:childTnLst>
                        <p:par>
                          <p:cTn id="32" nodeType="withEffect" fill="hold">
                            <p:stCondLst>
                              <p:cond delay="0"/>
                            </p:stCondLst>
                            <p:childTnLst>
                              <p:par>
                                <p:cTn id="33" nodeType="clickEffect" fill="hold" presetClass="entr" presetID="1">
                                  <p:stCondLst>
                                    <p:cond delay="0"/>
                                  </p:stCondLst>
                                  <p:childTnLst>
                                    <p:set>
                                      <p:cBhvr>
                                        <p:cTn id="34" dur="1" fill="hold">
                                          <p:stCondLst>
                                            <p:cond delay="0"/>
                                          </p:stCondLst>
                                        </p:cTn>
                                        <p:tgtEl>
                                          <p:spTgt spid="180">
                                            <p:txEl>
                                              <p:pRg st="58" end="161"/>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2" name="TextShape 1"/>
          <p:cNvSpPr txBox="1"/>
          <p:nvPr/>
        </p:nvSpPr>
        <p:spPr>
          <a:xfrm>
            <a:off x="380880" y="355680"/>
            <a:ext cx="8381520" cy="1053720"/>
          </a:xfrm>
          <a:prstGeom prst="rect">
            <a:avLst/>
          </a:prstGeom>
        </p:spPr>
        <p:txBody>
          <a:bodyPr anchor="ctr"/>
          <a:p>
            <a:pPr>
              <a:lnSpc>
                <a:spcPct val="100000"/>
              </a:lnSpc>
            </a:pPr>
            <a:r>
              <a:rPr lang="en-US" sz="3200">
                <a:solidFill>
                  <a:srgbClr val="ffffff"/>
                </a:solidFill>
                <a:latin typeface="Franklin Gothic Medium"/>
              </a:rPr>
              <a:t>Victims?</a:t>
            </a:r>
            <a:endParaRPr/>
          </a:p>
        </p:txBody>
      </p:sp>
      <p:sp>
        <p:nvSpPr>
          <p:cNvPr id="183" name="TextShape 2"/>
          <p:cNvSpPr txBox="1"/>
          <p:nvPr/>
        </p:nvSpPr>
        <p:spPr>
          <a:xfrm>
            <a:off x="179640" y="1615320"/>
            <a:ext cx="6463800" cy="4571640"/>
          </a:xfrm>
          <a:prstGeom prst="rect">
            <a:avLst/>
          </a:prstGeom>
        </p:spPr>
        <p:txBody>
          <a:bodyPr/>
          <a:p>
            <a:pPr>
              <a:lnSpc>
                <a:spcPct val="90000"/>
              </a:lnSpc>
              <a:buFont typeface="Wingdings 2" charset="2"/>
              <a:buChar char=""/>
            </a:pPr>
            <a:r>
              <a:rPr lang="en-US" sz="2400">
                <a:solidFill>
                  <a:srgbClr val="4e3b30"/>
                </a:solidFill>
                <a:latin typeface="Franklin Gothic Medium"/>
              </a:rPr>
              <a:t>The main victims were the </a:t>
            </a:r>
            <a:r>
              <a:rPr b="1" lang="en-US" sz="2400">
                <a:solidFill>
                  <a:srgbClr val="4e3b30"/>
                </a:solidFill>
                <a:latin typeface="Franklin Gothic Medium"/>
              </a:rPr>
              <a:t>leaders of the SA.</a:t>
            </a:r>
            <a:endParaRPr/>
          </a:p>
          <a:p>
            <a:pPr>
              <a:lnSpc>
                <a:spcPct val="90000"/>
              </a:lnSpc>
            </a:pPr>
            <a:endParaRPr/>
          </a:p>
          <a:p>
            <a:pPr>
              <a:lnSpc>
                <a:spcPct val="90000"/>
              </a:lnSpc>
              <a:buFont typeface="Wingdings 2" charset="2"/>
              <a:buChar char=""/>
            </a:pPr>
            <a:r>
              <a:rPr lang="en-US" sz="2400">
                <a:solidFill>
                  <a:srgbClr val="4e3b30"/>
                </a:solidFill>
                <a:latin typeface="Franklin Gothic Medium"/>
              </a:rPr>
              <a:t>Now Hitler had power, he was in less need of these potentially dangerous troops.</a:t>
            </a:r>
            <a:endParaRPr/>
          </a:p>
          <a:p>
            <a:pPr>
              <a:lnSpc>
                <a:spcPct val="90000"/>
              </a:lnSpc>
            </a:pPr>
            <a:endParaRPr/>
          </a:p>
          <a:p>
            <a:pPr>
              <a:lnSpc>
                <a:spcPct val="90000"/>
              </a:lnSpc>
              <a:buFont typeface="Wingdings 2" charset="2"/>
              <a:buChar char=""/>
            </a:pPr>
            <a:r>
              <a:rPr lang="en-US" sz="2400">
                <a:solidFill>
                  <a:srgbClr val="4e3b30"/>
                </a:solidFill>
                <a:latin typeface="Franklin Gothic Medium"/>
              </a:rPr>
              <a:t>Dazed SA leaders were woken up, dragged from their beds, taken to Nazi HQ and gunned down.</a:t>
            </a:r>
            <a:endParaRPr/>
          </a:p>
          <a:p>
            <a:pPr>
              <a:lnSpc>
                <a:spcPct val="90000"/>
              </a:lnSpc>
            </a:pPr>
            <a:endParaRPr/>
          </a:p>
          <a:p>
            <a:pPr>
              <a:lnSpc>
                <a:spcPct val="90000"/>
              </a:lnSpc>
              <a:buFont typeface="Wingdings 2" charset="2"/>
              <a:buChar char=""/>
            </a:pPr>
            <a:r>
              <a:rPr lang="en-US" sz="2400">
                <a:solidFill>
                  <a:srgbClr val="4e3b30"/>
                </a:solidFill>
                <a:latin typeface="Franklin Gothic Medium"/>
              </a:rPr>
              <a:t>At the same time, in Berlin and other cities, the </a:t>
            </a:r>
            <a:r>
              <a:rPr b="1" lang="en-US" sz="2400">
                <a:solidFill>
                  <a:srgbClr val="4e3b30"/>
                </a:solidFill>
                <a:latin typeface="Franklin Gothic Medium"/>
              </a:rPr>
              <a:t>SS </a:t>
            </a:r>
            <a:r>
              <a:rPr lang="en-US" sz="2400">
                <a:solidFill>
                  <a:srgbClr val="4e3b30"/>
                </a:solidFill>
                <a:latin typeface="Franklin Gothic Medium"/>
              </a:rPr>
              <a:t>(Schutzstaffel) moved on other potential threats to Hitler.</a:t>
            </a:r>
            <a:endParaRPr/>
          </a:p>
        </p:txBody>
      </p:sp>
      <p:pic>
        <p:nvPicPr>
          <p:cNvPr id="184" name="Picture 2" descr=""/>
          <p:cNvPicPr/>
          <p:nvPr/>
        </p:nvPicPr>
        <p:blipFill>
          <a:blip r:embed="rId1"/>
          <a:stretch>
            <a:fillRect/>
          </a:stretch>
        </p:blipFill>
        <p:spPr>
          <a:xfrm>
            <a:off x="6687360" y="1857240"/>
            <a:ext cx="2204640" cy="3138120"/>
          </a:xfrm>
          <a:prstGeom prst="rect">
            <a:avLst/>
          </a:prstGeom>
          <a:ln>
            <a:noFill/>
          </a:ln>
        </p:spPr>
      </p:pic>
      <p:sp>
        <p:nvSpPr>
          <p:cNvPr id="185" name="CustomShape 3"/>
          <p:cNvSpPr/>
          <p:nvPr/>
        </p:nvSpPr>
        <p:spPr>
          <a:xfrm>
            <a:off x="6715080" y="5214960"/>
            <a:ext cx="1999800" cy="639000"/>
          </a:xfrm>
          <a:prstGeom prst="rect">
            <a:avLst/>
          </a:prstGeom>
          <a:solidFill>
            <a:srgbClr val="f8e19f"/>
          </a:solidFill>
          <a:ln>
            <a:noFill/>
          </a:ln>
        </p:spPr>
        <p:txBody>
          <a:bodyPr lIns="90000" rIns="90000" tIns="45000" bIns="45000"/>
          <a:p>
            <a:pPr>
              <a:lnSpc>
                <a:spcPct val="100000"/>
              </a:lnSpc>
            </a:pPr>
            <a:r>
              <a:rPr lang="en-GB">
                <a:solidFill>
                  <a:srgbClr val="000000"/>
                </a:solidFill>
                <a:latin typeface="Franklin Gothic Medium"/>
              </a:rPr>
              <a:t>Himmler- leader of the SS</a:t>
            </a:r>
            <a:endParaRPr/>
          </a:p>
        </p:txBody>
      </p:sp>
    </p:spTree>
  </p:cSld>
  <p:timing>
    <p:tnLst>
      <p:par>
        <p:cTn id="35" dur="indefinite" restart="never" nodeType="tmRoot">
          <p:childTnLst>
            <p:seq>
              <p:cTn id="36" dur="indefinite" nodeType="mainSeq">
                <p:childTnLst>
                  <p:par>
                    <p:cTn id="37" nodeType="clickEffect" fill="hold">
                      <p:stCondLst>
                        <p:cond delay="indefinite"/>
                      </p:stCondLst>
                      <p:childTnLst>
                        <p:par>
                          <p:cTn id="38" nodeType="withEffect" fill="hold">
                            <p:stCondLst>
                              <p:cond delay="0"/>
                            </p:stCondLst>
                            <p:childTnLst>
                              <p:par>
                                <p:cTn id="39" nodeType="clickEffect" fill="hold" presetClass="entr" presetID="1">
                                  <p:stCondLst>
                                    <p:cond delay="0"/>
                                  </p:stCondLst>
                                  <p:childTnLst>
                                    <p:set>
                                      <p:cBhvr>
                                        <p:cTn id="40" dur="1" fill="hold">
                                          <p:stCondLst>
                                            <p:cond delay="0"/>
                                          </p:stCondLst>
                                        </p:cTn>
                                        <p:tgtEl>
                                          <p:spTgt spid="183">
                                            <p:txEl>
                                              <p:pRg st="0" end="45"/>
                                            </p:txEl>
                                          </p:spTgt>
                                        </p:tgtEl>
                                        <p:attrNameLst>
                                          <p:attrName>style.visibility</p:attrName>
                                        </p:attrNameLst>
                                      </p:cBhvr>
                                      <p:to>
                                        <p:strVal val="visible"/>
                                      </p:to>
                                    </p:set>
                                  </p:childTnLst>
                                </p:cTn>
                              </p:par>
                            </p:childTnLst>
                          </p:cTn>
                        </p:par>
                      </p:childTnLst>
                    </p:cTn>
                  </p:par>
                  <p:par>
                    <p:cTn id="41" nodeType="clickEffect" fill="hold">
                      <p:stCondLst>
                        <p:cond delay="indefinite"/>
                      </p:stCondLst>
                      <p:childTnLst>
                        <p:par>
                          <p:cTn id="42" nodeType="withEffect" fill="hold">
                            <p:stCondLst>
                              <p:cond delay="0"/>
                            </p:stCondLst>
                            <p:childTnLst>
                              <p:par>
                                <p:cTn id="43" nodeType="clickEffect" fill="hold" presetClass="entr" presetID="1">
                                  <p:stCondLst>
                                    <p:cond delay="0"/>
                                  </p:stCondLst>
                                  <p:childTnLst>
                                    <p:set>
                                      <p:cBhvr>
                                        <p:cTn id="44" dur="1" fill="hold">
                                          <p:stCondLst>
                                            <p:cond delay="0"/>
                                          </p:stCondLst>
                                        </p:cTn>
                                        <p:tgtEl>
                                          <p:spTgt spid="183">
                                            <p:txEl>
                                              <p:pRg st="46" end="127"/>
                                            </p:txEl>
                                          </p:spTgt>
                                        </p:tgtEl>
                                        <p:attrNameLst>
                                          <p:attrName>style.visibility</p:attrName>
                                        </p:attrNameLst>
                                      </p:cBhvr>
                                      <p:to>
                                        <p:strVal val="visible"/>
                                      </p:to>
                                    </p:set>
                                  </p:childTnLst>
                                </p:cTn>
                              </p:par>
                            </p:childTnLst>
                          </p:cTn>
                        </p:par>
                      </p:childTnLst>
                    </p:cTn>
                  </p:par>
                  <p:par>
                    <p:cTn id="45" nodeType="clickEffect" fill="hold">
                      <p:stCondLst>
                        <p:cond delay="indefinite"/>
                      </p:stCondLst>
                      <p:childTnLst>
                        <p:par>
                          <p:cTn id="46" nodeType="withEffect" fill="hold">
                            <p:stCondLst>
                              <p:cond delay="0"/>
                            </p:stCondLst>
                            <p:childTnLst>
                              <p:par>
                                <p:cTn id="47" nodeType="clickEffect" fill="hold" presetClass="entr" presetID="1">
                                  <p:stCondLst>
                                    <p:cond delay="0"/>
                                  </p:stCondLst>
                                  <p:childTnLst>
                                    <p:set>
                                      <p:cBhvr>
                                        <p:cTn id="48" dur="1" fill="hold">
                                          <p:stCondLst>
                                            <p:cond delay="0"/>
                                          </p:stCondLst>
                                        </p:cTn>
                                        <p:tgtEl>
                                          <p:spTgt spid="183">
                                            <p:txEl>
                                              <p:pRg st="128" end="219"/>
                                            </p:txEl>
                                          </p:spTgt>
                                        </p:tgtEl>
                                        <p:attrNameLst>
                                          <p:attrName>style.visibility</p:attrName>
                                        </p:attrNameLst>
                                      </p:cBhvr>
                                      <p:to>
                                        <p:strVal val="visible"/>
                                      </p:to>
                                    </p:set>
                                  </p:childTnLst>
                                </p:cTn>
                              </p:par>
                            </p:childTnLst>
                          </p:cTn>
                        </p:par>
                      </p:childTnLst>
                    </p:cTn>
                  </p:par>
                  <p:par>
                    <p:cTn id="49" nodeType="clickEffect" fill="hold">
                      <p:stCondLst>
                        <p:cond delay="indefinite"/>
                      </p:stCondLst>
                      <p:childTnLst>
                        <p:par>
                          <p:cTn id="50" nodeType="withEffect" fill="hold">
                            <p:stCondLst>
                              <p:cond delay="0"/>
                            </p:stCondLst>
                            <p:childTnLst>
                              <p:par>
                                <p:cTn id="51" nodeType="clickEffect" fill="hold" presetClass="entr" presetID="1">
                                  <p:stCondLst>
                                    <p:cond delay="0"/>
                                  </p:stCondLst>
                                  <p:childTnLst>
                                    <p:set>
                                      <p:cBhvr>
                                        <p:cTn id="52" dur="1" fill="hold">
                                          <p:stCondLst>
                                            <p:cond delay="0"/>
                                          </p:stCondLst>
                                        </p:cTn>
                                        <p:tgtEl>
                                          <p:spTgt spid="183">
                                            <p:txEl>
                                              <p:pRg st="220" end="333"/>
                                            </p:txEl>
                                          </p:spTgt>
                                        </p:tgtEl>
                                        <p:attrNameLst>
                                          <p:attrName>style.visibility</p:attrName>
                                        </p:attrNameLst>
                                      </p:cBhvr>
                                      <p:to>
                                        <p:strVal val="visible"/>
                                      </p:to>
                                    </p:set>
                                  </p:childTnLst>
                                </p:cTn>
                              </p:par>
                            </p:childTnLst>
                          </p:cTn>
                        </p:par>
                      </p:childTnLst>
                    </p:cTn>
                  </p:par>
                  <p:par>
                    <p:cTn id="53" nodeType="clickEffect" fill="hold">
                      <p:stCondLst>
                        <p:cond delay="indefinite"/>
                      </p:stCondLst>
                      <p:childTnLst>
                        <p:par>
                          <p:cTn id="54" nodeType="withEffect" fill="hold">
                            <p:stCondLst>
                              <p:cond delay="0"/>
                            </p:stCondLst>
                            <p:childTnLst>
                              <p:par>
                                <p:cTn id="55" nodeType="clickEffect" fill="hold" presetClass="entr" presetID="1">
                                  <p:stCondLst>
                                    <p:cond delay="0"/>
                                  </p:stCondLst>
                                  <p:childTnLst>
                                    <p:set>
                                      <p:cBhvr>
                                        <p:cTn id="56" dur="1" fill="hold">
                                          <p:stCondLst>
                                            <p:cond delay="0"/>
                                          </p:stCondLst>
                                        </p:cTn>
                                        <p:tgtEl>
                                          <p:spTgt spid="184"/>
                                        </p:tgtEl>
                                        <p:attrNameLst>
                                          <p:attrName>style.visibility</p:attrName>
                                        </p:attrNameLst>
                                      </p:cBhvr>
                                      <p:to>
                                        <p:strVal val="visible"/>
                                      </p:to>
                                    </p:set>
                                  </p:childTnLst>
                                </p:cTn>
                              </p:par>
                              <p:par>
                                <p:cTn id="57" nodeType="withEffect" fill="hold" presetClass="entr" presetID="1">
                                  <p:stCondLst>
                                    <p:cond delay="0"/>
                                  </p:stCondLst>
                                  <p:childTnLst>
                                    <p:set>
                                      <p:cBhvr>
                                        <p:cTn id="58" dur="1" fill="hold">
                                          <p:stCondLst>
                                            <p:cond delay="0"/>
                                          </p:stCondLst>
                                        </p:cTn>
                                        <p:tgtEl>
                                          <p:spTgt spid="185"/>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6" name="TextShape 1"/>
          <p:cNvSpPr txBox="1"/>
          <p:nvPr/>
        </p:nvSpPr>
        <p:spPr>
          <a:xfrm>
            <a:off x="380880" y="355680"/>
            <a:ext cx="8381520" cy="1053720"/>
          </a:xfrm>
          <a:prstGeom prst="rect">
            <a:avLst/>
          </a:prstGeom>
        </p:spPr>
        <p:txBody>
          <a:bodyPr anchor="ctr"/>
          <a:p>
            <a:pPr>
              <a:lnSpc>
                <a:spcPct val="100000"/>
              </a:lnSpc>
            </a:pPr>
            <a:r>
              <a:rPr lang="en-US" sz="3200">
                <a:solidFill>
                  <a:srgbClr val="ffffff"/>
                </a:solidFill>
                <a:latin typeface="Franklin Gothic Medium"/>
              </a:rPr>
              <a:t>Victims</a:t>
            </a:r>
            <a:endParaRPr/>
          </a:p>
        </p:txBody>
      </p:sp>
      <p:pic>
        <p:nvPicPr>
          <p:cNvPr id="187" name="Picture 2" descr=""/>
          <p:cNvPicPr/>
          <p:nvPr/>
        </p:nvPicPr>
        <p:blipFill>
          <a:blip r:embed="rId1"/>
          <a:stretch>
            <a:fillRect/>
          </a:stretch>
        </p:blipFill>
        <p:spPr>
          <a:xfrm>
            <a:off x="785880" y="1571760"/>
            <a:ext cx="1355400" cy="1842840"/>
          </a:xfrm>
          <a:prstGeom prst="rect">
            <a:avLst/>
          </a:prstGeom>
          <a:ln>
            <a:noFill/>
          </a:ln>
        </p:spPr>
      </p:pic>
      <p:pic>
        <p:nvPicPr>
          <p:cNvPr id="188" name="Picture 4" descr=""/>
          <p:cNvPicPr/>
          <p:nvPr/>
        </p:nvPicPr>
        <p:blipFill>
          <a:blip r:embed="rId2"/>
          <a:stretch>
            <a:fillRect/>
          </a:stretch>
        </p:blipFill>
        <p:spPr>
          <a:xfrm>
            <a:off x="2968920" y="1389240"/>
            <a:ext cx="1213920" cy="1971360"/>
          </a:xfrm>
          <a:prstGeom prst="rect">
            <a:avLst/>
          </a:prstGeom>
          <a:ln>
            <a:noFill/>
          </a:ln>
        </p:spPr>
      </p:pic>
      <p:pic>
        <p:nvPicPr>
          <p:cNvPr id="189" name="Picture 6" descr=""/>
          <p:cNvPicPr/>
          <p:nvPr/>
        </p:nvPicPr>
        <p:blipFill>
          <a:blip r:embed="rId3"/>
          <a:stretch>
            <a:fillRect/>
          </a:stretch>
        </p:blipFill>
        <p:spPr>
          <a:xfrm>
            <a:off x="6948360" y="1571760"/>
            <a:ext cx="1561680" cy="2247480"/>
          </a:xfrm>
          <a:prstGeom prst="rect">
            <a:avLst/>
          </a:prstGeom>
          <a:ln>
            <a:noFill/>
          </a:ln>
        </p:spPr>
      </p:pic>
      <p:pic>
        <p:nvPicPr>
          <p:cNvPr id="190" name="Picture 4" descr=""/>
          <p:cNvPicPr/>
          <p:nvPr/>
        </p:nvPicPr>
        <p:blipFill>
          <a:blip r:embed="rId4"/>
          <a:stretch>
            <a:fillRect/>
          </a:stretch>
        </p:blipFill>
        <p:spPr>
          <a:xfrm>
            <a:off x="5000760" y="1571760"/>
            <a:ext cx="1593360" cy="2290320"/>
          </a:xfrm>
          <a:prstGeom prst="rect">
            <a:avLst/>
          </a:prstGeom>
          <a:ln>
            <a:noFill/>
          </a:ln>
        </p:spPr>
      </p:pic>
      <p:sp>
        <p:nvSpPr>
          <p:cNvPr id="191" name="CustomShape 2"/>
          <p:cNvSpPr/>
          <p:nvPr/>
        </p:nvSpPr>
        <p:spPr>
          <a:xfrm>
            <a:off x="642960" y="3571920"/>
            <a:ext cx="1623240" cy="364680"/>
          </a:xfrm>
          <a:prstGeom prst="rect">
            <a:avLst/>
          </a:prstGeom>
          <a:solidFill>
            <a:srgbClr val="ddc0b6"/>
          </a:solidFill>
          <a:ln>
            <a:noFill/>
          </a:ln>
        </p:spPr>
        <p:txBody>
          <a:bodyPr lIns="90000" rIns="90000" tIns="45000" bIns="45000"/>
          <a:p>
            <a:pPr>
              <a:lnSpc>
                <a:spcPct val="100000"/>
              </a:lnSpc>
            </a:pPr>
            <a:r>
              <a:rPr lang="en-GB">
                <a:solidFill>
                  <a:srgbClr val="000000"/>
                </a:solidFill>
                <a:latin typeface="Franklin Gothic Medium"/>
              </a:rPr>
              <a:t>Von Schleicher</a:t>
            </a:r>
            <a:endParaRPr/>
          </a:p>
        </p:txBody>
      </p:sp>
      <p:sp>
        <p:nvSpPr>
          <p:cNvPr id="192" name="CustomShape 3"/>
          <p:cNvSpPr/>
          <p:nvPr/>
        </p:nvSpPr>
        <p:spPr>
          <a:xfrm>
            <a:off x="2843640" y="3419640"/>
            <a:ext cx="1711080" cy="1155960"/>
          </a:xfrm>
          <a:prstGeom prst="rect">
            <a:avLst/>
          </a:prstGeom>
          <a:solidFill>
            <a:srgbClr val="f9daab"/>
          </a:solidFill>
          <a:ln>
            <a:noFill/>
          </a:ln>
        </p:spPr>
        <p:txBody>
          <a:bodyPr lIns="90000" rIns="90000" tIns="45000" bIns="45000"/>
          <a:p>
            <a:pPr>
              <a:lnSpc>
                <a:spcPct val="100000"/>
              </a:lnSpc>
            </a:pPr>
            <a:r>
              <a:rPr lang="en-GB" sz="1400">
                <a:solidFill>
                  <a:srgbClr val="000000"/>
                </a:solidFill>
                <a:latin typeface="Franklin Gothic Medium"/>
              </a:rPr>
              <a:t>Gregor Strasser (rival of Hitler, had been offered the Vice-Chancellorship by von Schleicher)</a:t>
            </a:r>
            <a:endParaRPr/>
          </a:p>
        </p:txBody>
      </p:sp>
      <p:sp>
        <p:nvSpPr>
          <p:cNvPr id="193" name="CustomShape 4"/>
          <p:cNvSpPr/>
          <p:nvPr/>
        </p:nvSpPr>
        <p:spPr>
          <a:xfrm>
            <a:off x="7105680" y="4071960"/>
            <a:ext cx="1043640" cy="364680"/>
          </a:xfrm>
          <a:prstGeom prst="rect">
            <a:avLst/>
          </a:prstGeom>
          <a:solidFill>
            <a:srgbClr val="f8e19f"/>
          </a:solidFill>
          <a:ln>
            <a:noFill/>
          </a:ln>
        </p:spPr>
        <p:txBody>
          <a:bodyPr wrap="none" lIns="90000" rIns="90000" tIns="45000" bIns="45000"/>
          <a:p>
            <a:pPr>
              <a:lnSpc>
                <a:spcPct val="100000"/>
              </a:lnSpc>
            </a:pPr>
            <a:r>
              <a:rPr lang="en-GB">
                <a:solidFill>
                  <a:srgbClr val="000000"/>
                </a:solidFill>
                <a:latin typeface="Franklin Gothic Medium"/>
              </a:rPr>
              <a:t>von Kahr</a:t>
            </a:r>
            <a:endParaRPr/>
          </a:p>
        </p:txBody>
      </p:sp>
      <p:sp>
        <p:nvSpPr>
          <p:cNvPr id="194" name="CustomShape 5"/>
          <p:cNvSpPr/>
          <p:nvPr/>
        </p:nvSpPr>
        <p:spPr>
          <a:xfrm>
            <a:off x="5283360" y="4143240"/>
            <a:ext cx="769320" cy="364680"/>
          </a:xfrm>
          <a:prstGeom prst="rect">
            <a:avLst/>
          </a:prstGeom>
          <a:solidFill>
            <a:srgbClr val="ecc8a4"/>
          </a:solidFill>
          <a:ln>
            <a:noFill/>
          </a:ln>
        </p:spPr>
        <p:txBody>
          <a:bodyPr wrap="none" lIns="90000" rIns="90000" tIns="45000" bIns="45000"/>
          <a:p>
            <a:pPr>
              <a:lnSpc>
                <a:spcPct val="100000"/>
              </a:lnSpc>
            </a:pPr>
            <a:r>
              <a:rPr lang="en-GB">
                <a:solidFill>
                  <a:srgbClr val="000000"/>
                </a:solidFill>
                <a:latin typeface="Franklin Gothic Medium"/>
              </a:rPr>
              <a:t>Röhm</a:t>
            </a:r>
            <a:endParaRPr/>
          </a:p>
        </p:txBody>
      </p:sp>
      <p:sp>
        <p:nvSpPr>
          <p:cNvPr id="195" name="CustomShape 6"/>
          <p:cNvSpPr/>
          <p:nvPr/>
        </p:nvSpPr>
        <p:spPr>
          <a:xfrm>
            <a:off x="1357200" y="4857840"/>
            <a:ext cx="6714720" cy="1187640"/>
          </a:xfrm>
          <a:prstGeom prst="rect">
            <a:avLst/>
          </a:prstGeom>
          <a:solidFill>
            <a:srgbClr val="d3b9b3"/>
          </a:solidFill>
          <a:ln w="28440">
            <a:solidFill>
              <a:srgbClr val="000000"/>
            </a:solidFill>
            <a:round/>
          </a:ln>
        </p:spPr>
        <p:txBody>
          <a:bodyPr lIns="90000" rIns="90000" tIns="45000" bIns="45000"/>
          <a:p>
            <a:pPr>
              <a:lnSpc>
                <a:spcPct val="100000"/>
              </a:lnSpc>
            </a:pPr>
            <a:r>
              <a:rPr lang="en-GB" sz="3600">
                <a:solidFill>
                  <a:srgbClr val="000000"/>
                </a:solidFill>
                <a:latin typeface="Franklin Gothic Medium"/>
              </a:rPr>
              <a:t>An estimated 1000 people were killed (including 50 SA leaders)</a:t>
            </a:r>
            <a:endParaRPr/>
          </a:p>
        </p:txBody>
      </p:sp>
    </p:spTree>
  </p:cSld>
  <p:timing>
    <p:tnLst>
      <p:par>
        <p:cTn id="59" dur="indefinite" restart="never" nodeType="tmRoot">
          <p:childTnLst>
            <p:seq>
              <p:cTn id="60" dur="indefinite" nodeType="mainSeq">
                <p:childTnLst>
                  <p:par>
                    <p:cTn id="61" nodeType="clickEffect" fill="hold">
                      <p:stCondLst>
                        <p:cond delay="indefinite"/>
                      </p:stCondLst>
                      <p:childTnLst>
                        <p:par>
                          <p:cTn id="62" nodeType="withEffect" fill="hold">
                            <p:stCondLst>
                              <p:cond delay="0"/>
                            </p:stCondLst>
                            <p:childTnLst>
                              <p:par>
                                <p:cTn id="63" nodeType="clickEffect" fill="hold" presetClass="entr" presetID="1">
                                  <p:stCondLst>
                                    <p:cond delay="0"/>
                                  </p:stCondLst>
                                  <p:childTnLst>
                                    <p:set>
                                      <p:cBhvr>
                                        <p:cTn id="64" dur="1" fill="hold">
                                          <p:stCondLst>
                                            <p:cond delay="0"/>
                                          </p:stCondLst>
                                        </p:cTn>
                                        <p:tgtEl>
                                          <p:spTgt spid="187"/>
                                        </p:tgtEl>
                                        <p:attrNameLst>
                                          <p:attrName>style.visibility</p:attrName>
                                        </p:attrNameLst>
                                      </p:cBhvr>
                                      <p:to>
                                        <p:strVal val="visible"/>
                                      </p:to>
                                    </p:set>
                                  </p:childTnLst>
                                </p:cTn>
                              </p:par>
                              <p:par>
                                <p:cTn id="65" nodeType="withEffect" fill="hold" presetClass="entr" presetID="1">
                                  <p:stCondLst>
                                    <p:cond delay="0"/>
                                  </p:stCondLst>
                                  <p:childTnLst>
                                    <p:set>
                                      <p:cBhvr>
                                        <p:cTn id="66" dur="1" fill="hold">
                                          <p:stCondLst>
                                            <p:cond delay="0"/>
                                          </p:stCondLst>
                                        </p:cTn>
                                        <p:tgtEl>
                                          <p:spTgt spid="191"/>
                                        </p:tgtEl>
                                        <p:attrNameLst>
                                          <p:attrName>style.visibility</p:attrName>
                                        </p:attrNameLst>
                                      </p:cBhvr>
                                      <p:to>
                                        <p:strVal val="visible"/>
                                      </p:to>
                                    </p:set>
                                  </p:childTnLst>
                                </p:cTn>
                              </p:par>
                            </p:childTnLst>
                          </p:cTn>
                        </p:par>
                      </p:childTnLst>
                    </p:cTn>
                  </p:par>
                  <p:par>
                    <p:cTn id="67" nodeType="clickEffect" fill="hold">
                      <p:stCondLst>
                        <p:cond delay="indefinite"/>
                      </p:stCondLst>
                      <p:childTnLst>
                        <p:par>
                          <p:cTn id="68" nodeType="withEffect" fill="hold">
                            <p:stCondLst>
                              <p:cond delay="0"/>
                            </p:stCondLst>
                            <p:childTnLst>
                              <p:par>
                                <p:cTn id="69" nodeType="clickEffect" fill="hold" presetClass="entr" presetID="1">
                                  <p:stCondLst>
                                    <p:cond delay="0"/>
                                  </p:stCondLst>
                                  <p:childTnLst>
                                    <p:set>
                                      <p:cBhvr>
                                        <p:cTn id="70" dur="1" fill="hold">
                                          <p:stCondLst>
                                            <p:cond delay="0"/>
                                          </p:stCondLst>
                                        </p:cTn>
                                        <p:tgtEl>
                                          <p:spTgt spid="188"/>
                                        </p:tgtEl>
                                        <p:attrNameLst>
                                          <p:attrName>style.visibility</p:attrName>
                                        </p:attrNameLst>
                                      </p:cBhvr>
                                      <p:to>
                                        <p:strVal val="visible"/>
                                      </p:to>
                                    </p:set>
                                  </p:childTnLst>
                                </p:cTn>
                              </p:par>
                              <p:par>
                                <p:cTn id="71" nodeType="withEffect" fill="hold" presetClass="entr" presetID="1">
                                  <p:stCondLst>
                                    <p:cond delay="0"/>
                                  </p:stCondLst>
                                  <p:childTnLst>
                                    <p:set>
                                      <p:cBhvr>
                                        <p:cTn id="72" dur="1" fill="hold">
                                          <p:stCondLst>
                                            <p:cond delay="0"/>
                                          </p:stCondLst>
                                        </p:cTn>
                                        <p:tgtEl>
                                          <p:spTgt spid="192"/>
                                        </p:tgtEl>
                                        <p:attrNameLst>
                                          <p:attrName>style.visibility</p:attrName>
                                        </p:attrNameLst>
                                      </p:cBhvr>
                                      <p:to>
                                        <p:strVal val="visible"/>
                                      </p:to>
                                    </p:set>
                                  </p:childTnLst>
                                </p:cTn>
                              </p:par>
                            </p:childTnLst>
                          </p:cTn>
                        </p:par>
                      </p:childTnLst>
                    </p:cTn>
                  </p:par>
                  <p:par>
                    <p:cTn id="73" nodeType="clickEffect" fill="hold">
                      <p:stCondLst>
                        <p:cond delay="indefinite"/>
                      </p:stCondLst>
                      <p:childTnLst>
                        <p:par>
                          <p:cTn id="74" nodeType="withEffect" fill="hold">
                            <p:stCondLst>
                              <p:cond delay="0"/>
                            </p:stCondLst>
                            <p:childTnLst>
                              <p:par>
                                <p:cTn id="75" nodeType="clickEffect" fill="hold" presetClass="entr" presetID="1">
                                  <p:stCondLst>
                                    <p:cond delay="0"/>
                                  </p:stCondLst>
                                  <p:childTnLst>
                                    <p:set>
                                      <p:cBhvr>
                                        <p:cTn id="76" dur="1" fill="hold">
                                          <p:stCondLst>
                                            <p:cond delay="0"/>
                                          </p:stCondLst>
                                        </p:cTn>
                                        <p:tgtEl>
                                          <p:spTgt spid="190"/>
                                        </p:tgtEl>
                                        <p:attrNameLst>
                                          <p:attrName>style.visibility</p:attrName>
                                        </p:attrNameLst>
                                      </p:cBhvr>
                                      <p:to>
                                        <p:strVal val="visible"/>
                                      </p:to>
                                    </p:set>
                                  </p:childTnLst>
                                </p:cTn>
                              </p:par>
                              <p:par>
                                <p:cTn id="77" nodeType="withEffect" fill="hold" presetClass="entr" presetID="1">
                                  <p:stCondLst>
                                    <p:cond delay="0"/>
                                  </p:stCondLst>
                                  <p:childTnLst>
                                    <p:set>
                                      <p:cBhvr>
                                        <p:cTn id="78" dur="1" fill="hold">
                                          <p:stCondLst>
                                            <p:cond delay="0"/>
                                          </p:stCondLst>
                                        </p:cTn>
                                        <p:tgtEl>
                                          <p:spTgt spid="194"/>
                                        </p:tgtEl>
                                        <p:attrNameLst>
                                          <p:attrName>style.visibility</p:attrName>
                                        </p:attrNameLst>
                                      </p:cBhvr>
                                      <p:to>
                                        <p:strVal val="visible"/>
                                      </p:to>
                                    </p:set>
                                  </p:childTnLst>
                                </p:cTn>
                              </p:par>
                            </p:childTnLst>
                          </p:cTn>
                        </p:par>
                      </p:childTnLst>
                    </p:cTn>
                  </p:par>
                  <p:par>
                    <p:cTn id="79" nodeType="clickEffect" fill="hold">
                      <p:stCondLst>
                        <p:cond delay="indefinite"/>
                      </p:stCondLst>
                      <p:childTnLst>
                        <p:par>
                          <p:cTn id="80" nodeType="withEffect" fill="hold">
                            <p:stCondLst>
                              <p:cond delay="0"/>
                            </p:stCondLst>
                            <p:childTnLst>
                              <p:par>
                                <p:cTn id="81" nodeType="clickEffect" fill="hold" presetClass="entr" presetID="1">
                                  <p:stCondLst>
                                    <p:cond delay="0"/>
                                  </p:stCondLst>
                                  <p:childTnLst>
                                    <p:set>
                                      <p:cBhvr>
                                        <p:cTn id="82" dur="1" fill="hold">
                                          <p:stCondLst>
                                            <p:cond delay="0"/>
                                          </p:stCondLst>
                                        </p:cTn>
                                        <p:tgtEl>
                                          <p:spTgt spid="189"/>
                                        </p:tgtEl>
                                        <p:attrNameLst>
                                          <p:attrName>style.visibility</p:attrName>
                                        </p:attrNameLst>
                                      </p:cBhvr>
                                      <p:to>
                                        <p:strVal val="visible"/>
                                      </p:to>
                                    </p:set>
                                  </p:childTnLst>
                                </p:cTn>
                              </p:par>
                              <p:par>
                                <p:cTn id="83" nodeType="withEffect" fill="hold" presetClass="entr" presetID="1">
                                  <p:stCondLst>
                                    <p:cond delay="0"/>
                                  </p:stCondLst>
                                  <p:childTnLst>
                                    <p:set>
                                      <p:cBhvr>
                                        <p:cTn id="84" dur="1" fill="hold">
                                          <p:stCondLst>
                                            <p:cond delay="0"/>
                                          </p:stCondLst>
                                        </p:cTn>
                                        <p:tgtEl>
                                          <p:spTgt spid="193"/>
                                        </p:tgtEl>
                                        <p:attrNameLst>
                                          <p:attrName>style.visibility</p:attrName>
                                        </p:attrNameLst>
                                      </p:cBhvr>
                                      <p:to>
                                        <p:strVal val="visible"/>
                                      </p:to>
                                    </p:set>
                                  </p:childTnLst>
                                </p:cTn>
                              </p:par>
                            </p:childTnLst>
                          </p:cTn>
                        </p:par>
                      </p:childTnLst>
                    </p:cTn>
                  </p:par>
                  <p:par>
                    <p:cTn id="85" nodeType="clickEffect" fill="hold">
                      <p:stCondLst>
                        <p:cond delay="indefinite"/>
                      </p:stCondLst>
                      <p:childTnLst>
                        <p:par>
                          <p:cTn id="86" nodeType="withEffect" fill="hold">
                            <p:stCondLst>
                              <p:cond delay="0"/>
                            </p:stCondLst>
                            <p:childTnLst>
                              <p:par>
                                <p:cTn id="87" nodeType="clickEffect" fill="hold" presetClass="entr" presetID="1">
                                  <p:stCondLst>
                                    <p:cond delay="0"/>
                                  </p:stCondLst>
                                  <p:childTnLst>
                                    <p:set>
                                      <p:cBhvr>
                                        <p:cTn id="88" dur="1" fill="hold">
                                          <p:stCondLst>
                                            <p:cond delay="0"/>
                                          </p:stCondLst>
                                        </p:cTn>
                                        <p:tgtEl>
                                          <p:spTgt spid="195"/>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TextShape 1"/>
          <p:cNvSpPr txBox="1"/>
          <p:nvPr/>
        </p:nvSpPr>
        <p:spPr>
          <a:xfrm>
            <a:off x="380880" y="355680"/>
            <a:ext cx="8381520" cy="1053720"/>
          </a:xfrm>
          <a:prstGeom prst="rect">
            <a:avLst/>
          </a:prstGeom>
        </p:spPr>
        <p:txBody>
          <a:bodyPr anchor="ctr"/>
          <a:p>
            <a:pPr>
              <a:lnSpc>
                <a:spcPct val="100000"/>
              </a:lnSpc>
            </a:pPr>
            <a:r>
              <a:rPr lang="en-US" sz="3200">
                <a:solidFill>
                  <a:srgbClr val="ffffff"/>
                </a:solidFill>
                <a:latin typeface="Franklin Gothic Medium"/>
              </a:rPr>
              <a:t>Hitler’s Regime Strengthened</a:t>
            </a:r>
            <a:endParaRPr/>
          </a:p>
        </p:txBody>
      </p:sp>
      <p:sp>
        <p:nvSpPr>
          <p:cNvPr id="197" name="TextShape 2"/>
          <p:cNvSpPr txBox="1"/>
          <p:nvPr/>
        </p:nvSpPr>
        <p:spPr>
          <a:xfrm>
            <a:off x="528120" y="1859760"/>
            <a:ext cx="4943160" cy="4571640"/>
          </a:xfrm>
          <a:prstGeom prst="rect">
            <a:avLst/>
          </a:prstGeom>
        </p:spPr>
        <p:txBody>
          <a:bodyPr/>
          <a:p>
            <a:pPr>
              <a:lnSpc>
                <a:spcPct val="100000"/>
              </a:lnSpc>
              <a:buFont typeface="Wingdings 2" charset="2"/>
              <a:buChar char=""/>
            </a:pPr>
            <a:r>
              <a:rPr lang="en-US" sz="2400">
                <a:solidFill>
                  <a:srgbClr val="4e3b30"/>
                </a:solidFill>
                <a:latin typeface="Franklin Gothic Medium"/>
              </a:rPr>
              <a:t>Main victims = SA</a:t>
            </a:r>
            <a:endParaRPr/>
          </a:p>
          <a:p>
            <a:pPr>
              <a:lnSpc>
                <a:spcPct val="100000"/>
              </a:lnSpc>
            </a:pPr>
            <a:endParaRPr/>
          </a:p>
          <a:p>
            <a:pPr>
              <a:lnSpc>
                <a:spcPct val="100000"/>
              </a:lnSpc>
              <a:buFont typeface="Wingdings 2" charset="2"/>
              <a:buChar char=""/>
            </a:pPr>
            <a:r>
              <a:rPr lang="en-US" sz="2400">
                <a:solidFill>
                  <a:srgbClr val="4e3b30"/>
                </a:solidFill>
                <a:latin typeface="Franklin Gothic Medium"/>
              </a:rPr>
              <a:t>The SA were feared by the conservative elite and resented by the Germany army.</a:t>
            </a:r>
            <a:endParaRPr/>
          </a:p>
          <a:p>
            <a:pPr>
              <a:lnSpc>
                <a:spcPct val="100000"/>
              </a:lnSpc>
            </a:pPr>
            <a:endParaRPr/>
          </a:p>
          <a:p>
            <a:pPr>
              <a:lnSpc>
                <a:spcPct val="100000"/>
              </a:lnSpc>
              <a:buFont typeface="Wingdings 2" charset="2"/>
              <a:buChar char=""/>
            </a:pPr>
            <a:r>
              <a:rPr lang="en-US" sz="2400">
                <a:solidFill>
                  <a:srgbClr val="4e3b30"/>
                </a:solidFill>
                <a:latin typeface="Franklin Gothic Medium"/>
              </a:rPr>
              <a:t>Now in power, Hitler needed the support of the elite far more than he needed the SA.</a:t>
            </a:r>
            <a:endParaRPr/>
          </a:p>
        </p:txBody>
      </p:sp>
      <p:pic>
        <p:nvPicPr>
          <p:cNvPr id="198" name="Picture 2" descr=""/>
          <p:cNvPicPr/>
          <p:nvPr/>
        </p:nvPicPr>
        <p:blipFill>
          <a:blip r:embed="rId1"/>
          <a:stretch>
            <a:fillRect/>
          </a:stretch>
        </p:blipFill>
        <p:spPr>
          <a:xfrm>
            <a:off x="6339240" y="2742480"/>
            <a:ext cx="2228400" cy="2285640"/>
          </a:xfrm>
          <a:prstGeom prst="rect">
            <a:avLst/>
          </a:prstGeom>
          <a:ln>
            <a:noFill/>
          </a:ln>
        </p:spPr>
      </p:pic>
    </p:spTree>
  </p:cSld>
  <p:timing>
    <p:tnLst>
      <p:par>
        <p:cTn id="89" dur="indefinite" restart="never" nodeType="tmRoot">
          <p:childTnLst>
            <p:seq>
              <p:cTn id="90" dur="indefinite" nodeType="mainSeq">
                <p:childTnLst>
                  <p:par>
                    <p:cTn id="91" nodeType="clickEffect" fill="hold">
                      <p:stCondLst>
                        <p:cond delay="indefinite"/>
                      </p:stCondLst>
                      <p:childTnLst>
                        <p:par>
                          <p:cTn id="92" nodeType="withEffect" fill="hold">
                            <p:stCondLst>
                              <p:cond delay="0"/>
                            </p:stCondLst>
                            <p:childTnLst>
                              <p:par>
                                <p:cTn id="93" nodeType="clickEffect" fill="hold" presetClass="entr" presetID="1">
                                  <p:stCondLst>
                                    <p:cond delay="0"/>
                                  </p:stCondLst>
                                  <p:childTnLst>
                                    <p:set>
                                      <p:cBhvr>
                                        <p:cTn id="94" dur="1" fill="hold">
                                          <p:stCondLst>
                                            <p:cond delay="0"/>
                                          </p:stCondLst>
                                        </p:cTn>
                                        <p:tgtEl>
                                          <p:spTgt spid="197">
                                            <p:txEl>
                                              <p:pRg st="0" end="18"/>
                                            </p:txEl>
                                          </p:spTgt>
                                        </p:tgtEl>
                                        <p:attrNameLst>
                                          <p:attrName>style.visibility</p:attrName>
                                        </p:attrNameLst>
                                      </p:cBhvr>
                                      <p:to>
                                        <p:strVal val="visible"/>
                                      </p:to>
                                    </p:set>
                                  </p:childTnLst>
                                </p:cTn>
                              </p:par>
                            </p:childTnLst>
                          </p:cTn>
                        </p:par>
                      </p:childTnLst>
                    </p:cTn>
                  </p:par>
                  <p:par>
                    <p:cTn id="95" nodeType="clickEffect" fill="hold">
                      <p:stCondLst>
                        <p:cond delay="indefinite"/>
                      </p:stCondLst>
                      <p:childTnLst>
                        <p:par>
                          <p:cTn id="96" nodeType="withEffect" fill="hold">
                            <p:stCondLst>
                              <p:cond delay="0"/>
                            </p:stCondLst>
                            <p:childTnLst>
                              <p:par>
                                <p:cTn id="97" nodeType="clickEffect" fill="hold" presetClass="entr" presetID="1">
                                  <p:stCondLst>
                                    <p:cond delay="0"/>
                                  </p:stCondLst>
                                  <p:childTnLst>
                                    <p:set>
                                      <p:cBhvr>
                                        <p:cTn id="98" dur="1" fill="hold">
                                          <p:stCondLst>
                                            <p:cond delay="0"/>
                                          </p:stCondLst>
                                        </p:cTn>
                                        <p:tgtEl>
                                          <p:spTgt spid="197">
                                            <p:txEl>
                                              <p:pRg st="19" end="98"/>
                                            </p:txEl>
                                          </p:spTgt>
                                        </p:tgtEl>
                                        <p:attrNameLst>
                                          <p:attrName>style.visibility</p:attrName>
                                        </p:attrNameLst>
                                      </p:cBhvr>
                                      <p:to>
                                        <p:strVal val="visible"/>
                                      </p:to>
                                    </p:set>
                                  </p:childTnLst>
                                </p:cTn>
                              </p:par>
                            </p:childTnLst>
                          </p:cTn>
                        </p:par>
                      </p:childTnLst>
                    </p:cTn>
                  </p:par>
                  <p:par>
                    <p:cTn id="99" nodeType="clickEffect" fill="hold">
                      <p:stCondLst>
                        <p:cond delay="indefinite"/>
                      </p:stCondLst>
                      <p:childTnLst>
                        <p:par>
                          <p:cTn id="100" nodeType="withEffect" fill="hold">
                            <p:stCondLst>
                              <p:cond delay="0"/>
                            </p:stCondLst>
                            <p:childTnLst>
                              <p:par>
                                <p:cTn id="101" nodeType="clickEffect" fill="hold" presetClass="entr" presetID="1">
                                  <p:stCondLst>
                                    <p:cond delay="0"/>
                                  </p:stCondLst>
                                  <p:childTnLst>
                                    <p:set>
                                      <p:cBhvr>
                                        <p:cTn id="102" dur="1" fill="hold">
                                          <p:stCondLst>
                                            <p:cond delay="0"/>
                                          </p:stCondLst>
                                        </p:cTn>
                                        <p:tgtEl>
                                          <p:spTgt spid="197">
                                            <p:txEl>
                                              <p:pRg st="99" end="184"/>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9" name="TextShape 1"/>
          <p:cNvSpPr txBox="1"/>
          <p:nvPr/>
        </p:nvSpPr>
        <p:spPr>
          <a:xfrm>
            <a:off x="582840" y="312840"/>
            <a:ext cx="7772040" cy="1142640"/>
          </a:xfrm>
          <a:prstGeom prst="rect">
            <a:avLst/>
          </a:prstGeom>
        </p:spPr>
        <p:txBody>
          <a:bodyPr anchor="ctr"/>
          <a:p>
            <a:pPr>
              <a:lnSpc>
                <a:spcPct val="100000"/>
              </a:lnSpc>
            </a:pPr>
            <a:r>
              <a:rPr lang="en-US" sz="3200">
                <a:solidFill>
                  <a:srgbClr val="ffffff"/>
                </a:solidFill>
                <a:latin typeface="Franklin Gothic Medium"/>
              </a:rPr>
              <a:t>Remove potential threats</a:t>
            </a:r>
            <a:endParaRPr/>
          </a:p>
        </p:txBody>
      </p:sp>
      <p:sp>
        <p:nvSpPr>
          <p:cNvPr id="200" name="TextShape 2"/>
          <p:cNvSpPr txBox="1"/>
          <p:nvPr/>
        </p:nvSpPr>
        <p:spPr>
          <a:xfrm>
            <a:off x="251640" y="1666800"/>
            <a:ext cx="8434800" cy="4571640"/>
          </a:xfrm>
          <a:prstGeom prst="rect">
            <a:avLst/>
          </a:prstGeom>
        </p:spPr>
        <p:txBody>
          <a:bodyPr/>
          <a:p>
            <a:pPr>
              <a:lnSpc>
                <a:spcPct val="100000"/>
              </a:lnSpc>
              <a:buFont typeface="Wingdings 2" charset="2"/>
              <a:buChar char=""/>
            </a:pPr>
            <a:r>
              <a:rPr lang="en-US" sz="2000">
                <a:solidFill>
                  <a:srgbClr val="4e3b30"/>
                </a:solidFill>
                <a:latin typeface="Franklin Gothic Medium"/>
              </a:rPr>
              <a:t>Ended Nazi in-fighting.</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Röhm and Hitler had different views of the SA.</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Röhm felt it should play a central role in seizing and maintaining power.</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Hitler felt it should have a lesser role to play in the Party.</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Hitler claimed he was defending Germany against a plot by Röhm.</a:t>
            </a:r>
            <a:endParaRPr/>
          </a:p>
          <a:p>
            <a:pPr>
              <a:lnSpc>
                <a:spcPct val="100000"/>
              </a:lnSpc>
            </a:pPr>
            <a:endParaRPr/>
          </a:p>
          <a:p>
            <a:pPr>
              <a:lnSpc>
                <a:spcPct val="100000"/>
              </a:lnSpc>
              <a:buFont typeface="Wingdings 2" charset="2"/>
              <a:buChar char=""/>
            </a:pPr>
            <a:r>
              <a:rPr lang="en-US" sz="2000">
                <a:solidFill>
                  <a:srgbClr val="4e3b30"/>
                </a:solidFill>
                <a:latin typeface="Franklin Gothic Medium"/>
              </a:rPr>
              <a:t>Himmler wanted his SS to break away from the formal control of the SA.</a:t>
            </a:r>
            <a:endParaRPr/>
          </a:p>
        </p:txBody>
      </p:sp>
    </p:spTree>
  </p:cSld>
  <p:timing>
    <p:tnLst>
      <p:par>
        <p:cTn id="103" dur="indefinite" restart="never" nodeType="tmRoot">
          <p:childTnLst>
            <p:seq>
              <p:cTn id="104" dur="indefinite" nodeType="mainSeq">
                <p:childTnLst>
                  <p:par>
                    <p:cTn id="105" nodeType="clickEffect" fill="hold">
                      <p:stCondLst>
                        <p:cond delay="indefinite"/>
                      </p:stCondLst>
                      <p:childTnLst>
                        <p:par>
                          <p:cTn id="106" nodeType="withEffect" fill="hold">
                            <p:stCondLst>
                              <p:cond delay="0"/>
                            </p:stCondLst>
                            <p:childTnLst>
                              <p:par>
                                <p:cTn id="107" nodeType="clickEffect" fill="hold" presetClass="entr" presetID="1">
                                  <p:stCondLst>
                                    <p:cond delay="0"/>
                                  </p:stCondLst>
                                  <p:childTnLst>
                                    <p:set>
                                      <p:cBhvr>
                                        <p:cTn id="108" dur="1" fill="hold">
                                          <p:stCondLst>
                                            <p:cond delay="0"/>
                                          </p:stCondLst>
                                        </p:cTn>
                                        <p:tgtEl>
                                          <p:spTgt spid="200">
                                            <p:txEl>
                                              <p:pRg st="0" end="24"/>
                                            </p:txEl>
                                          </p:spTgt>
                                        </p:tgtEl>
                                        <p:attrNameLst>
                                          <p:attrName>style.visibility</p:attrName>
                                        </p:attrNameLst>
                                      </p:cBhvr>
                                      <p:to>
                                        <p:strVal val="visible"/>
                                      </p:to>
                                    </p:set>
                                  </p:childTnLst>
                                </p:cTn>
                              </p:par>
                            </p:childTnLst>
                          </p:cTn>
                        </p:par>
                      </p:childTnLst>
                    </p:cTn>
                  </p:par>
                  <p:par>
                    <p:cTn id="109" nodeType="clickEffect" fill="hold">
                      <p:stCondLst>
                        <p:cond delay="indefinite"/>
                      </p:stCondLst>
                      <p:childTnLst>
                        <p:par>
                          <p:cTn id="110" nodeType="withEffect" fill="hold">
                            <p:stCondLst>
                              <p:cond delay="0"/>
                            </p:stCondLst>
                            <p:childTnLst>
                              <p:par>
                                <p:cTn id="111" nodeType="clickEffect" fill="hold" presetClass="entr" presetID="1">
                                  <p:stCondLst>
                                    <p:cond delay="0"/>
                                  </p:stCondLst>
                                  <p:childTnLst>
                                    <p:set>
                                      <p:cBhvr>
                                        <p:cTn id="112" dur="1" fill="hold">
                                          <p:stCondLst>
                                            <p:cond delay="0"/>
                                          </p:stCondLst>
                                        </p:cTn>
                                        <p:tgtEl>
                                          <p:spTgt spid="200">
                                            <p:txEl>
                                              <p:pRg st="25" end="72"/>
                                            </p:txEl>
                                          </p:spTgt>
                                        </p:tgtEl>
                                        <p:attrNameLst>
                                          <p:attrName>style.visibility</p:attrName>
                                        </p:attrNameLst>
                                      </p:cBhvr>
                                      <p:to>
                                        <p:strVal val="visible"/>
                                      </p:to>
                                    </p:set>
                                  </p:childTnLst>
                                </p:cTn>
                              </p:par>
                            </p:childTnLst>
                          </p:cTn>
                        </p:par>
                      </p:childTnLst>
                    </p:cTn>
                  </p:par>
                  <p:par>
                    <p:cTn id="113" nodeType="clickEffect" fill="hold">
                      <p:stCondLst>
                        <p:cond delay="indefinite"/>
                      </p:stCondLst>
                      <p:childTnLst>
                        <p:par>
                          <p:cTn id="114" nodeType="withEffect" fill="hold">
                            <p:stCondLst>
                              <p:cond delay="0"/>
                            </p:stCondLst>
                            <p:childTnLst>
                              <p:par>
                                <p:cTn id="115" nodeType="clickEffect" fill="hold" presetClass="entr" presetID="1">
                                  <p:stCondLst>
                                    <p:cond delay="0"/>
                                  </p:stCondLst>
                                  <p:childTnLst>
                                    <p:set>
                                      <p:cBhvr>
                                        <p:cTn id="116" dur="1" fill="hold">
                                          <p:stCondLst>
                                            <p:cond delay="0"/>
                                          </p:stCondLst>
                                        </p:cTn>
                                        <p:tgtEl>
                                          <p:spTgt spid="200">
                                            <p:txEl>
                                              <p:pRg st="73" end="147"/>
                                            </p:txEl>
                                          </p:spTgt>
                                        </p:tgtEl>
                                        <p:attrNameLst>
                                          <p:attrName>style.visibility</p:attrName>
                                        </p:attrNameLst>
                                      </p:cBhvr>
                                      <p:to>
                                        <p:strVal val="visible"/>
                                      </p:to>
                                    </p:set>
                                  </p:childTnLst>
                                </p:cTn>
                              </p:par>
                            </p:childTnLst>
                          </p:cTn>
                        </p:par>
                      </p:childTnLst>
                    </p:cTn>
                  </p:par>
                  <p:par>
                    <p:cTn id="117" nodeType="clickEffect" fill="hold">
                      <p:stCondLst>
                        <p:cond delay="indefinite"/>
                      </p:stCondLst>
                      <p:childTnLst>
                        <p:par>
                          <p:cTn id="118" nodeType="withEffect" fill="hold">
                            <p:stCondLst>
                              <p:cond delay="0"/>
                            </p:stCondLst>
                            <p:childTnLst>
                              <p:par>
                                <p:cTn id="119" nodeType="clickEffect" fill="hold" presetClass="entr" presetID="1">
                                  <p:stCondLst>
                                    <p:cond delay="0"/>
                                  </p:stCondLst>
                                  <p:childTnLst>
                                    <p:set>
                                      <p:cBhvr>
                                        <p:cTn id="120" dur="1" fill="hold">
                                          <p:stCondLst>
                                            <p:cond delay="0"/>
                                          </p:stCondLst>
                                        </p:cTn>
                                        <p:tgtEl>
                                          <p:spTgt spid="200">
                                            <p:txEl>
                                              <p:pRg st="148" end="211"/>
                                            </p:txEl>
                                          </p:spTgt>
                                        </p:tgtEl>
                                        <p:attrNameLst>
                                          <p:attrName>style.visibility</p:attrName>
                                        </p:attrNameLst>
                                      </p:cBhvr>
                                      <p:to>
                                        <p:strVal val="visible"/>
                                      </p:to>
                                    </p:set>
                                  </p:childTnLst>
                                </p:cTn>
                              </p:par>
                            </p:childTnLst>
                          </p:cTn>
                        </p:par>
                      </p:childTnLst>
                    </p:cTn>
                  </p:par>
                  <p:par>
                    <p:cTn id="121" nodeType="clickEffect" fill="hold">
                      <p:stCondLst>
                        <p:cond delay="indefinite"/>
                      </p:stCondLst>
                      <p:childTnLst>
                        <p:par>
                          <p:cTn id="122" nodeType="withEffect" fill="hold">
                            <p:stCondLst>
                              <p:cond delay="0"/>
                            </p:stCondLst>
                            <p:childTnLst>
                              <p:par>
                                <p:cTn id="123" nodeType="clickEffect" fill="hold" presetClass="entr" presetID="1">
                                  <p:stCondLst>
                                    <p:cond delay="0"/>
                                  </p:stCondLst>
                                  <p:childTnLst>
                                    <p:set>
                                      <p:cBhvr>
                                        <p:cTn id="124" dur="1" fill="hold">
                                          <p:stCondLst>
                                            <p:cond delay="0"/>
                                          </p:stCondLst>
                                        </p:cTn>
                                        <p:tgtEl>
                                          <p:spTgt spid="200">
                                            <p:txEl>
                                              <p:pRg st="212" end="276"/>
                                            </p:txEl>
                                          </p:spTgt>
                                        </p:tgtEl>
                                        <p:attrNameLst>
                                          <p:attrName>style.visibility</p:attrName>
                                        </p:attrNameLst>
                                      </p:cBhvr>
                                      <p:to>
                                        <p:strVal val="visible"/>
                                      </p:to>
                                    </p:set>
                                  </p:childTnLst>
                                </p:cTn>
                              </p:par>
                            </p:childTnLst>
                          </p:cTn>
                        </p:par>
                      </p:childTnLst>
                    </p:cTn>
                  </p:par>
                  <p:par>
                    <p:cTn id="125" nodeType="clickEffect" fill="hold">
                      <p:stCondLst>
                        <p:cond delay="indefinite"/>
                      </p:stCondLst>
                      <p:childTnLst>
                        <p:par>
                          <p:cTn id="126" nodeType="withEffect" fill="hold">
                            <p:stCondLst>
                              <p:cond delay="0"/>
                            </p:stCondLst>
                            <p:childTnLst>
                              <p:par>
                                <p:cTn id="127" nodeType="clickEffect" fill="hold" presetClass="entr" presetID="1">
                                  <p:stCondLst>
                                    <p:cond delay="0"/>
                                  </p:stCondLst>
                                  <p:childTnLst>
                                    <p:set>
                                      <p:cBhvr>
                                        <p:cTn id="128" dur="1" fill="hold">
                                          <p:stCondLst>
                                            <p:cond delay="0"/>
                                          </p:stCondLst>
                                        </p:cTn>
                                        <p:tgtEl>
                                          <p:spTgt spid="200">
                                            <p:txEl>
                                              <p:pRg st="277" end="348"/>
                                            </p:txEl>
                                          </p:spTgt>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1" name="TextShape 1"/>
          <p:cNvSpPr txBox="1"/>
          <p:nvPr/>
        </p:nvSpPr>
        <p:spPr>
          <a:xfrm>
            <a:off x="380880" y="355680"/>
            <a:ext cx="8381520" cy="1053720"/>
          </a:xfrm>
          <a:prstGeom prst="rect">
            <a:avLst/>
          </a:prstGeom>
        </p:spPr>
        <p:txBody>
          <a:bodyPr anchor="ctr"/>
          <a:p>
            <a:pPr>
              <a:lnSpc>
                <a:spcPct val="100000"/>
              </a:lnSpc>
            </a:pPr>
            <a:r>
              <a:rPr lang="en-US" sz="3200">
                <a:solidFill>
                  <a:srgbClr val="ffffff"/>
                </a:solidFill>
                <a:latin typeface="Franklin Gothic Medium"/>
              </a:rPr>
              <a:t>Getting Away with Murder</a:t>
            </a:r>
            <a:endParaRPr/>
          </a:p>
        </p:txBody>
      </p:sp>
      <p:sp>
        <p:nvSpPr>
          <p:cNvPr id="202" name="TextShape 2"/>
          <p:cNvSpPr txBox="1"/>
          <p:nvPr/>
        </p:nvSpPr>
        <p:spPr>
          <a:xfrm>
            <a:off x="837000" y="1692360"/>
            <a:ext cx="7772040" cy="1480680"/>
          </a:xfrm>
          <a:prstGeom prst="rect">
            <a:avLst/>
          </a:prstGeom>
        </p:spPr>
        <p:txBody>
          <a:bodyPr/>
          <a:p>
            <a:pPr>
              <a:lnSpc>
                <a:spcPct val="100000"/>
              </a:lnSpc>
              <a:buFont typeface="Wingdings 2" charset="2"/>
              <a:buChar char=""/>
            </a:pPr>
            <a:r>
              <a:rPr lang="en-US" sz="2000">
                <a:solidFill>
                  <a:srgbClr val="4e3b30"/>
                </a:solidFill>
                <a:latin typeface="Franklin Gothic Medium"/>
              </a:rPr>
              <a:t>Why was Hitler able to get away with murder in the Night of the Long Knives?</a:t>
            </a:r>
            <a:endParaRPr/>
          </a:p>
          <a:p>
            <a:pPr>
              <a:lnSpc>
                <a:spcPct val="100000"/>
              </a:lnSpc>
              <a:buFont typeface="Wingdings 2" charset="2"/>
              <a:buChar char=""/>
            </a:pPr>
            <a:r>
              <a:rPr lang="en-US" sz="2000">
                <a:solidFill>
                  <a:srgbClr val="4e3b30"/>
                </a:solidFill>
                <a:latin typeface="Franklin Gothic Medium"/>
              </a:rPr>
              <a:t>Justifiable act of self-defence by the state?</a:t>
            </a:r>
            <a:endParaRPr/>
          </a:p>
        </p:txBody>
      </p:sp>
      <p:sp>
        <p:nvSpPr>
          <p:cNvPr id="203" name="CustomShape 3"/>
          <p:cNvSpPr/>
          <p:nvPr/>
        </p:nvSpPr>
        <p:spPr>
          <a:xfrm>
            <a:off x="571680" y="2928960"/>
            <a:ext cx="8357760" cy="3236040"/>
          </a:xfrm>
          <a:prstGeom prst="wedgeRectCallout">
            <a:avLst>
              <a:gd name="adj1" fmla="val -54003"/>
              <a:gd name="adj2" fmla="val 63809"/>
            </a:avLst>
          </a:prstGeom>
          <a:solidFill>
            <a:srgbClr val="f0a22e"/>
          </a:solidFill>
          <a:ln w="19080">
            <a:solidFill>
              <a:srgbClr val="b17722"/>
            </a:solidFill>
            <a:round/>
          </a:ln>
        </p:spPr>
        <p:txBody>
          <a:bodyPr lIns="90000" rIns="90000" tIns="45000" bIns="45000" anchor="ctr"/>
          <a:p>
            <a:pPr>
              <a:lnSpc>
                <a:spcPct val="100000"/>
              </a:lnSpc>
            </a:pPr>
            <a:r>
              <a:rPr lang="en-GB" sz="2400">
                <a:solidFill>
                  <a:srgbClr val="000000"/>
                </a:solidFill>
                <a:latin typeface="Arial"/>
              </a:rPr>
              <a:t>“</a:t>
            </a:r>
            <a:r>
              <a:rPr lang="en-GB" sz="2400">
                <a:solidFill>
                  <a:srgbClr val="000000"/>
                </a:solidFill>
                <a:latin typeface="Arial"/>
              </a:rPr>
              <a:t>Everyone will know in future that if he lifts his hand against the state certain death is his fate, and every National Socialist will know that no rank and no position allows him to escape punishment... If anyone reproaches me and asks why I did not resort to the regular courts of justice for the conviction of the offenders, then all I can say to him is this: in this hour I was responsible for the fate of the German people, and thereby became the Supreme Judge of the German people…”</a:t>
            </a:r>
            <a:endParaRPr/>
          </a:p>
        </p:txBody>
      </p:sp>
    </p:spTree>
  </p:cSld>
  <p:timing>
    <p:tnLst>
      <p:par>
        <p:cTn id="129" dur="indefinite" restart="never" nodeType="tmRoot">
          <p:childTnLst>
            <p:seq>
              <p:cTn id="130" dur="indefinite" nodeType="mainSeq">
                <p:childTnLst>
                  <p:par>
                    <p:cTn id="131" nodeType="clickEffect" fill="hold">
                      <p:stCondLst>
                        <p:cond delay="indefinite"/>
                      </p:stCondLst>
                      <p:childTnLst>
                        <p:par>
                          <p:cTn id="132" nodeType="withEffect" fill="hold">
                            <p:stCondLst>
                              <p:cond delay="0"/>
                            </p:stCondLst>
                            <p:childTnLst>
                              <p:par>
                                <p:cTn id="133" nodeType="clickEffect" fill="hold" presetClass="entr" presetID="1">
                                  <p:stCondLst>
                                    <p:cond delay="0"/>
                                  </p:stCondLst>
                                  <p:childTnLst>
                                    <p:set>
                                      <p:cBhvr>
                                        <p:cTn id="134" dur="1" fill="hold">
                                          <p:stCondLst>
                                            <p:cond delay="0"/>
                                          </p:stCondLst>
                                        </p:cTn>
                                        <p:tgtEl>
                                          <p:spTgt spid="202">
                                            <p:txEl>
                                              <p:pRg st="0" end="77"/>
                                            </p:txEl>
                                          </p:spTgt>
                                        </p:tgtEl>
                                        <p:attrNameLst>
                                          <p:attrName>style.visibility</p:attrName>
                                        </p:attrNameLst>
                                      </p:cBhvr>
                                      <p:to>
                                        <p:strVal val="visible"/>
                                      </p:to>
                                    </p:set>
                                  </p:childTnLst>
                                </p:cTn>
                              </p:par>
                            </p:childTnLst>
                          </p:cTn>
                        </p:par>
                      </p:childTnLst>
                    </p:cTn>
                  </p:par>
                  <p:par>
                    <p:cTn id="135" nodeType="clickEffect" fill="hold">
                      <p:stCondLst>
                        <p:cond delay="indefinite"/>
                      </p:stCondLst>
                      <p:childTnLst>
                        <p:par>
                          <p:cTn id="136" nodeType="withEffect" fill="hold">
                            <p:stCondLst>
                              <p:cond delay="0"/>
                            </p:stCondLst>
                            <p:childTnLst>
                              <p:par>
                                <p:cTn id="137" nodeType="clickEffect" fill="hold" presetClass="entr" presetID="1">
                                  <p:stCondLst>
                                    <p:cond delay="0"/>
                                  </p:stCondLst>
                                  <p:childTnLst>
                                    <p:set>
                                      <p:cBhvr>
                                        <p:cTn id="138" dur="1" fill="hold">
                                          <p:stCondLst>
                                            <p:cond delay="0"/>
                                          </p:stCondLst>
                                        </p:cTn>
                                        <p:tgtEl>
                                          <p:spTgt spid="202">
                                            <p:txEl>
                                              <p:pRg st="77" end="123"/>
                                            </p:txEl>
                                          </p:spTgt>
                                        </p:tgtEl>
                                        <p:attrNameLst>
                                          <p:attrName>style.visibility</p:attrName>
                                        </p:attrNameLst>
                                      </p:cBhvr>
                                      <p:to>
                                        <p:strVal val="visible"/>
                                      </p:to>
                                    </p:set>
                                  </p:childTnLst>
                                </p:cTn>
                              </p:par>
                            </p:childTnLst>
                          </p:cTn>
                        </p:par>
                      </p:childTnLst>
                    </p:cTn>
                  </p:par>
                  <p:par>
                    <p:cTn id="139" nodeType="clickEffect" fill="hold">
                      <p:stCondLst>
                        <p:cond delay="indefinite"/>
                      </p:stCondLst>
                      <p:childTnLst>
                        <p:par>
                          <p:cTn id="140" nodeType="withEffect" fill="hold">
                            <p:stCondLst>
                              <p:cond delay="0"/>
                            </p:stCondLst>
                            <p:childTnLst>
                              <p:par>
                                <p:cTn id="141" nodeType="clickEffect" fill="hold" presetClass="entr" presetID="1">
                                  <p:stCondLst>
                                    <p:cond delay="0"/>
                                  </p:stCondLst>
                                  <p:childTnLst>
                                    <p:set>
                                      <p:cBhvr>
                                        <p:cTn id="142"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4" name="CustomShape 1"/>
          <p:cNvSpPr/>
          <p:nvPr/>
        </p:nvSpPr>
        <p:spPr>
          <a:xfrm>
            <a:off x="785880" y="428760"/>
            <a:ext cx="3785760" cy="2857320"/>
          </a:xfrm>
          <a:prstGeom prst="wedgeRoundRectCallout">
            <a:avLst>
              <a:gd name="adj1" fmla="val -65013"/>
              <a:gd name="adj2" fmla="val 70106"/>
              <a:gd name="adj3" fmla="val 16667"/>
            </a:avLst>
          </a:prstGeom>
          <a:solidFill>
            <a:srgbClr val="f0a22e"/>
          </a:solidFill>
          <a:ln w="19080">
            <a:solidFill>
              <a:srgbClr val="b17722"/>
            </a:solidFill>
            <a:round/>
          </a:ln>
        </p:spPr>
        <p:txBody>
          <a:bodyPr lIns="90000" rIns="90000" tIns="45000" bIns="45000" anchor="ctr"/>
          <a:p>
            <a:pPr algn="ctr">
              <a:lnSpc>
                <a:spcPct val="100000"/>
              </a:lnSpc>
            </a:pPr>
            <a:r>
              <a:rPr lang="en-GB" sz="2000">
                <a:solidFill>
                  <a:srgbClr val="000000"/>
                </a:solidFill>
                <a:latin typeface="Franklin Gothic Medium"/>
              </a:rPr>
              <a:t>The Führer with soldierly decision and exemplary courage has himself attacked and crushed the traitors and murderers. The army,  will show its gratitude through devotion and loyalty.</a:t>
            </a:r>
            <a:endParaRPr/>
          </a:p>
          <a:p>
            <a:pPr algn="ctr">
              <a:lnSpc>
                <a:spcPct val="100000"/>
              </a:lnSpc>
            </a:pPr>
            <a:r>
              <a:rPr i="1" lang="en-GB" sz="2000">
                <a:solidFill>
                  <a:srgbClr val="000000"/>
                </a:solidFill>
                <a:latin typeface="Franklin Gothic Medium"/>
              </a:rPr>
              <a:t>Defence Minister, 5/7/34</a:t>
            </a:r>
            <a:endParaRPr/>
          </a:p>
        </p:txBody>
      </p:sp>
      <p:sp>
        <p:nvSpPr>
          <p:cNvPr id="205" name="CustomShape 2"/>
          <p:cNvSpPr/>
          <p:nvPr/>
        </p:nvSpPr>
        <p:spPr>
          <a:xfrm>
            <a:off x="4714920" y="500040"/>
            <a:ext cx="4142880" cy="3642840"/>
          </a:xfrm>
          <a:prstGeom prst="wedgeRectCallout">
            <a:avLst>
              <a:gd name="adj1" fmla="val 46365"/>
              <a:gd name="adj2" fmla="val 90827"/>
            </a:avLst>
          </a:prstGeom>
          <a:solidFill>
            <a:srgbClr val="d3b9b3"/>
          </a:solidFill>
          <a:ln w="19080">
            <a:solidFill>
              <a:srgbClr val="b17722"/>
            </a:solidFill>
            <a:round/>
          </a:ln>
        </p:spPr>
        <p:txBody>
          <a:bodyPr lIns="90000" rIns="90000" tIns="45000" bIns="45000" anchor="ctr"/>
          <a:p>
            <a:pPr algn="ctr">
              <a:lnSpc>
                <a:spcPct val="100000"/>
              </a:lnSpc>
            </a:pPr>
            <a:r>
              <a:rPr lang="en-GB" sz="2000">
                <a:solidFill>
                  <a:srgbClr val="000000"/>
                </a:solidFill>
                <a:latin typeface="Franklin Gothic Medium"/>
              </a:rPr>
              <a:t>Through your decisive intervention and your courageous personal commitment you have nipped all the treasonable intrigues in the bud. You have saved the German nation from serious danger and for this I express to you my deeply felt gratitude and my sincere appreciation.</a:t>
            </a:r>
            <a:endParaRPr/>
          </a:p>
          <a:p>
            <a:pPr algn="ctr">
              <a:lnSpc>
                <a:spcPct val="100000"/>
              </a:lnSpc>
            </a:pPr>
            <a:r>
              <a:rPr i="1" lang="en-GB" sz="2000">
                <a:solidFill>
                  <a:srgbClr val="000000"/>
                </a:solidFill>
                <a:latin typeface="Franklin Gothic Medium"/>
              </a:rPr>
              <a:t>Hindenburg</a:t>
            </a:r>
            <a:endParaRPr/>
          </a:p>
        </p:txBody>
      </p:sp>
      <p:sp>
        <p:nvSpPr>
          <p:cNvPr id="206" name="CustomShape 3"/>
          <p:cNvSpPr/>
          <p:nvPr/>
        </p:nvSpPr>
        <p:spPr>
          <a:xfrm>
            <a:off x="642960" y="3929040"/>
            <a:ext cx="4642920" cy="2356920"/>
          </a:xfrm>
          <a:prstGeom prst="flowChartMagneticTape">
            <a:avLst/>
          </a:prstGeom>
          <a:gradFill>
            <a:gsLst>
              <a:gs pos="0">
                <a:srgbClr val="c3986d"/>
              </a:gs>
              <a:gs pos="100000">
                <a:srgbClr val="b58d65"/>
              </a:gs>
            </a:gsLst>
            <a:path path="circle"/>
          </a:gradFill>
          <a:ln w="10080">
            <a:solidFill>
              <a:srgbClr val="c3986d"/>
            </a:solidFill>
            <a:round/>
          </a:ln>
        </p:spPr>
        <p:txBody>
          <a:bodyPr lIns="90000" rIns="90000" tIns="45000" bIns="45000" anchor="ctr"/>
          <a:p>
            <a:pPr algn="ctr">
              <a:lnSpc>
                <a:spcPct val="100000"/>
              </a:lnSpc>
            </a:pPr>
            <a:r>
              <a:rPr lang="en-GB">
                <a:solidFill>
                  <a:srgbClr val="000000"/>
                </a:solidFill>
                <a:latin typeface="Franklin Gothic Medium"/>
              </a:rPr>
              <a:t>The main thing is he has freed us from the Marxists [and has] got rid of the harmful influence [of the] dreadful SA… even if he is a mass murderer.</a:t>
            </a:r>
            <a:endParaRPr/>
          </a:p>
          <a:p>
            <a:pPr algn="ctr">
              <a:lnSpc>
                <a:spcPct val="100000"/>
              </a:lnSpc>
            </a:pPr>
            <a:r>
              <a:rPr i="1" lang="en-GB">
                <a:solidFill>
                  <a:srgbClr val="000000"/>
                </a:solidFill>
                <a:latin typeface="Franklin Gothic Medium"/>
              </a:rPr>
              <a:t>A small businessman</a:t>
            </a:r>
            <a:endParaRPr/>
          </a:p>
        </p:txBody>
      </p:sp>
    </p:spTree>
  </p:cSld>
  <p:timing>
    <p:tnLst>
      <p:par>
        <p:cTn id="143" dur="indefinite" restart="never" nodeType="tmRoot">
          <p:childTnLst>
            <p:seq>
              <p:cTn id="144" dur="indefinite" nodeType="mainSeq">
                <p:childTnLst>
                  <p:par>
                    <p:cTn id="145" nodeType="clickEffect" fill="hold">
                      <p:stCondLst>
                        <p:cond delay="indefinite"/>
                      </p:stCondLst>
                      <p:childTnLst>
                        <p:par>
                          <p:cTn id="146" nodeType="withEffect" fill="hold">
                            <p:stCondLst>
                              <p:cond delay="0"/>
                            </p:stCondLst>
                            <p:childTnLst>
                              <p:par>
                                <p:cTn id="147" nodeType="clickEffect" fill="hold" presetClass="entr" presetID="1">
                                  <p:stCondLst>
                                    <p:cond delay="0"/>
                                  </p:stCondLst>
                                  <p:childTnLst>
                                    <p:set>
                                      <p:cBhvr>
                                        <p:cTn id="148" dur="1" fill="hold">
                                          <p:stCondLst>
                                            <p:cond delay="0"/>
                                          </p:stCondLst>
                                        </p:cTn>
                                        <p:tgtEl>
                                          <p:spTgt spid="204"/>
                                        </p:tgtEl>
                                        <p:attrNameLst>
                                          <p:attrName>style.visibility</p:attrName>
                                        </p:attrNameLst>
                                      </p:cBhvr>
                                      <p:to>
                                        <p:strVal val="visible"/>
                                      </p:to>
                                    </p:set>
                                  </p:childTnLst>
                                </p:cTn>
                              </p:par>
                            </p:childTnLst>
                          </p:cTn>
                        </p:par>
                      </p:childTnLst>
                    </p:cTn>
                  </p:par>
                  <p:par>
                    <p:cTn id="149" nodeType="clickEffect" fill="hold">
                      <p:stCondLst>
                        <p:cond delay="indefinite"/>
                      </p:stCondLst>
                      <p:childTnLst>
                        <p:par>
                          <p:cTn id="150" nodeType="withEffect" fill="hold">
                            <p:stCondLst>
                              <p:cond delay="0"/>
                            </p:stCondLst>
                            <p:childTnLst>
                              <p:par>
                                <p:cTn id="151" nodeType="clickEffect" fill="hold" presetClass="entr" presetID="1">
                                  <p:stCondLst>
                                    <p:cond delay="0"/>
                                  </p:stCondLst>
                                  <p:childTnLst>
                                    <p:set>
                                      <p:cBhvr>
                                        <p:cTn id="152" dur="1" fill="hold">
                                          <p:stCondLst>
                                            <p:cond delay="0"/>
                                          </p:stCondLst>
                                        </p:cTn>
                                        <p:tgtEl>
                                          <p:spTgt spid="205"/>
                                        </p:tgtEl>
                                        <p:attrNameLst>
                                          <p:attrName>style.visibility</p:attrName>
                                        </p:attrNameLst>
                                      </p:cBhvr>
                                      <p:to>
                                        <p:strVal val="visible"/>
                                      </p:to>
                                    </p:set>
                                  </p:childTnLst>
                                </p:cTn>
                              </p:par>
                            </p:childTnLst>
                          </p:cTn>
                        </p:par>
                      </p:childTnLst>
                    </p:cTn>
                  </p:par>
                  <p:par>
                    <p:cTn id="153" nodeType="clickEffect" fill="hold">
                      <p:stCondLst>
                        <p:cond delay="indefinite"/>
                      </p:stCondLst>
                      <p:childTnLst>
                        <p:par>
                          <p:cTn id="154" nodeType="withEffect" fill="hold">
                            <p:stCondLst>
                              <p:cond delay="0"/>
                            </p:stCondLst>
                            <p:childTnLst>
                              <p:par>
                                <p:cTn id="155" nodeType="clickEffect" fill="hold" presetClass="entr" presetID="1">
                                  <p:stCondLst>
                                    <p:cond delay="0"/>
                                  </p:stCondLst>
                                  <p:childTnLst>
                                    <p:set>
                                      <p:cBhvr>
                                        <p:cTn id="156" dur="1" fill="hold">
                                          <p:stCondLst>
                                            <p:cond delay="0"/>
                                          </p:stCondLst>
                                        </p:cTn>
                                        <p:tgtEl>
                                          <p:spTgt spid="206"/>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